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1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92" r:id="rId4"/>
  </p:sldMasterIdLst>
  <p:notesMasterIdLst>
    <p:notesMasterId r:id="rId30"/>
  </p:notesMasterIdLst>
  <p:handoutMasterIdLst>
    <p:handoutMasterId r:id="rId31"/>
  </p:handoutMasterIdLst>
  <p:sldIdLst>
    <p:sldId id="264" r:id="rId5"/>
    <p:sldId id="325" r:id="rId6"/>
    <p:sldId id="274" r:id="rId7"/>
    <p:sldId id="284" r:id="rId8"/>
    <p:sldId id="285" r:id="rId9"/>
    <p:sldId id="286" r:id="rId10"/>
    <p:sldId id="326" r:id="rId11"/>
    <p:sldId id="317" r:id="rId12"/>
    <p:sldId id="324" r:id="rId13"/>
    <p:sldId id="288" r:id="rId14"/>
    <p:sldId id="283" r:id="rId15"/>
    <p:sldId id="289" r:id="rId16"/>
    <p:sldId id="276" r:id="rId17"/>
    <p:sldId id="277" r:id="rId18"/>
    <p:sldId id="327" r:id="rId19"/>
    <p:sldId id="291" r:id="rId20"/>
    <p:sldId id="292" r:id="rId21"/>
    <p:sldId id="293" r:id="rId22"/>
    <p:sldId id="322" r:id="rId23"/>
    <p:sldId id="257" r:id="rId24"/>
    <p:sldId id="278" r:id="rId25"/>
    <p:sldId id="279" r:id="rId26"/>
    <p:sldId id="328" r:id="rId27"/>
    <p:sldId id="329" r:id="rId28"/>
    <p:sldId id="294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500"/>
    <a:srgbClr val="4396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AF8A8-8ECF-4554-ACD9-6D4642746B00}" v="8" dt="2026-01-17T17:18:1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nar Sigurðsson" userId="83082ade-15fe-4618-b18c-90811395fac5" providerId="ADAL" clId="{FE8BEBDC-8F88-484C-BB85-9B68ABCB59FA}"/>
    <pc:docChg chg="modSld">
      <pc:chgData name="Arnar Sigurðsson" userId="83082ade-15fe-4618-b18c-90811395fac5" providerId="ADAL" clId="{FE8BEBDC-8F88-484C-BB85-9B68ABCB59FA}" dt="2026-01-17T17:08:29.603" v="1" actId="790"/>
      <pc:docMkLst>
        <pc:docMk/>
      </pc:docMkLst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760248234" sldId="257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760248234" sldId="257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441880103" sldId="264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441880103" sldId="264"/>
            <ac:spMk id="9" creationId="{A1A2B283-BB3A-441D-9275-EA62134EAEEB}"/>
          </ac:spMkLst>
        </pc:spChg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441880103" sldId="264"/>
            <ac:spMk id="10" creationId="{D48209A0-6738-4944-932F-EC1DEC4560E5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4171926285" sldId="274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4171926285" sldId="274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418801535" sldId="276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418801535" sldId="276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700594419" sldId="277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700594419" sldId="277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043939064" sldId="278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043939064" sldId="278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256384356" sldId="279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256384356" sldId="279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808166068" sldId="283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808166068" sldId="283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90463005" sldId="284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90463005" sldId="284"/>
            <ac:spMk id="2" creationId="{91F1EF08-437D-41D3-BBE4-33FB83461786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007721082" sldId="285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007721082" sldId="285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369483352" sldId="286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369483352" sldId="286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4247447676" sldId="288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4247447676" sldId="288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4124122914" sldId="289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4124122914" sldId="289"/>
            <ac:spMk id="2" creationId="{00000000-0000-0000-0000-000000000000}"/>
          </ac:spMkLst>
        </pc:spChg>
        <pc:graphicFrameChg chg="modGraphic">
          <ac:chgData name="Arnar Sigurðsson" userId="83082ade-15fe-4618-b18c-90811395fac5" providerId="ADAL" clId="{FE8BEBDC-8F88-484C-BB85-9B68ABCB59FA}" dt="2026-01-17T17:08:29.603" v="1" actId="790"/>
          <ac:graphicFrameMkLst>
            <pc:docMk/>
            <pc:sldMk cId="4124122914" sldId="289"/>
            <ac:graphicFrameMk id="6" creationId="{00000000-0000-0000-0000-000000000000}"/>
          </ac:graphicFrameMkLst>
        </pc:graphicFrame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873103771" sldId="291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873103771" sldId="291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981554859" sldId="292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981554859" sldId="292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095376620" sldId="293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095376620" sldId="293"/>
            <ac:spMk id="2" creationId="{91F1EF08-437D-41D3-BBE4-33FB83461786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711059334" sldId="294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711059334" sldId="294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2777039697" sldId="317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2777039697" sldId="317"/>
            <ac:spMk id="2" creationId="{47A6C4FE-BB1E-49DD-9C8C-EA03DCE9257D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1773427890" sldId="322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1773427890" sldId="322"/>
            <ac:spMk id="4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303765373" sldId="324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303765373" sldId="324"/>
            <ac:spMk id="2" creationId="{47A6C4FE-BB1E-49DD-9C8C-EA03DCE9257D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709670575" sldId="325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709670575" sldId="325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077226272" sldId="326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077226272" sldId="326"/>
            <ac:spMk id="2" creationId="{91F1EF08-437D-41D3-BBE4-33FB83461786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536293534" sldId="327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536293534" sldId="327"/>
            <ac:spMk id="2" creationId="{00000000-0000-0000-0000-000000000000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144028046" sldId="328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144028046" sldId="328"/>
            <ac:spMk id="2" creationId="{822ABEF3-89E9-9206-A150-1C4F5949C635}"/>
          </ac:spMkLst>
        </pc:spChg>
      </pc:sldChg>
      <pc:sldChg chg="modSp mod">
        <pc:chgData name="Arnar Sigurðsson" userId="83082ade-15fe-4618-b18c-90811395fac5" providerId="ADAL" clId="{FE8BEBDC-8F88-484C-BB85-9B68ABCB59FA}" dt="2026-01-17T17:08:29.603" v="1" actId="790"/>
        <pc:sldMkLst>
          <pc:docMk/>
          <pc:sldMk cId="3828352842" sldId="329"/>
        </pc:sldMkLst>
        <pc:spChg chg="mod">
          <ac:chgData name="Arnar Sigurðsson" userId="83082ade-15fe-4618-b18c-90811395fac5" providerId="ADAL" clId="{FE8BEBDC-8F88-484C-BB85-9B68ABCB59FA}" dt="2026-01-17T17:08:29.603" v="1" actId="790"/>
          <ac:spMkLst>
            <pc:docMk/>
            <pc:sldMk cId="3828352842" sldId="329"/>
            <ac:spMk id="2" creationId="{9C84629A-819A-6F6C-3206-CF9ADEEDFDB7}"/>
          </ac:spMkLst>
        </pc:spChg>
      </pc:sldChg>
    </pc:docChg>
  </pc:docChgLst>
  <pc:docChgLst>
    <pc:chgData name="Anna Dagný Halldórsdóttir" userId="ceffa48c-4e7d-4a02-9148-b0ffe6f3f15b" providerId="ADAL" clId="{EBD8FE48-670E-4C2F-B5A5-65241D6FE1F5}"/>
    <pc:docChg chg="custSel addSld delSld modSld">
      <pc:chgData name="Anna Dagný Halldórsdóttir" userId="ceffa48c-4e7d-4a02-9148-b0ffe6f3f15b" providerId="ADAL" clId="{EBD8FE48-670E-4C2F-B5A5-65241D6FE1F5}" dt="2026-01-13T10:27:12.170" v="629" actId="47"/>
      <pc:docMkLst>
        <pc:docMk/>
      </pc:docMkLst>
      <pc:sldChg chg="modSp mod">
        <pc:chgData name="Anna Dagný Halldórsdóttir" userId="ceffa48c-4e7d-4a02-9148-b0ffe6f3f15b" providerId="ADAL" clId="{EBD8FE48-670E-4C2F-B5A5-65241D6FE1F5}" dt="2026-01-09T10:17:11.495" v="1" actId="20577"/>
        <pc:sldMkLst>
          <pc:docMk/>
          <pc:sldMk cId="2441880103" sldId="264"/>
        </pc:sldMkLst>
        <pc:spChg chg="mod">
          <ac:chgData name="Anna Dagný Halldórsdóttir" userId="ceffa48c-4e7d-4a02-9148-b0ffe6f3f15b" providerId="ADAL" clId="{EBD8FE48-670E-4C2F-B5A5-65241D6FE1F5}" dt="2026-01-09T10:17:11.495" v="1" actId="20577"/>
          <ac:spMkLst>
            <pc:docMk/>
            <pc:sldMk cId="2441880103" sldId="264"/>
            <ac:spMk id="10" creationId="{D48209A0-6738-4944-932F-EC1DEC4560E5}"/>
          </ac:spMkLst>
        </pc:spChg>
      </pc:sldChg>
      <pc:sldChg chg="mod">
        <pc:chgData name="Anna Dagný Halldórsdóttir" userId="ceffa48c-4e7d-4a02-9148-b0ffe6f3f15b" providerId="ADAL" clId="{EBD8FE48-670E-4C2F-B5A5-65241D6FE1F5}" dt="2026-01-13T08:06:33.782" v="562" actId="27918"/>
        <pc:sldMkLst>
          <pc:docMk/>
          <pc:sldMk cId="4171926285" sldId="274"/>
        </pc:sldMkLst>
      </pc:sldChg>
      <pc:sldChg chg="modSp mod">
        <pc:chgData name="Anna Dagný Halldórsdóttir" userId="ceffa48c-4e7d-4a02-9148-b0ffe6f3f15b" providerId="ADAL" clId="{EBD8FE48-670E-4C2F-B5A5-65241D6FE1F5}" dt="2026-01-12T11:04:54.987" v="220" actId="20577"/>
        <pc:sldMkLst>
          <pc:docMk/>
          <pc:sldMk cId="2418801535" sldId="276"/>
        </pc:sldMkLst>
        <pc:spChg chg="mod">
          <ac:chgData name="Anna Dagný Halldórsdóttir" userId="ceffa48c-4e7d-4a02-9148-b0ffe6f3f15b" providerId="ADAL" clId="{EBD8FE48-670E-4C2F-B5A5-65241D6FE1F5}" dt="2026-01-12T11:04:54.987" v="220" actId="20577"/>
          <ac:spMkLst>
            <pc:docMk/>
            <pc:sldMk cId="2418801535" sldId="276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EBD8FE48-670E-4C2F-B5A5-65241D6FE1F5}" dt="2026-01-12T11:11:15.608" v="228" actId="20577"/>
        <pc:sldMkLst>
          <pc:docMk/>
          <pc:sldMk cId="1700594419" sldId="277"/>
        </pc:sldMkLst>
        <pc:spChg chg="mod">
          <ac:chgData name="Anna Dagný Halldórsdóttir" userId="ceffa48c-4e7d-4a02-9148-b0ffe6f3f15b" providerId="ADAL" clId="{EBD8FE48-670E-4C2F-B5A5-65241D6FE1F5}" dt="2026-01-12T11:11:15.608" v="228" actId="20577"/>
          <ac:spMkLst>
            <pc:docMk/>
            <pc:sldMk cId="1700594419" sldId="277"/>
            <ac:spMk id="2" creationId="{00000000-0000-0000-0000-000000000000}"/>
          </ac:spMkLst>
        </pc:spChg>
      </pc:sldChg>
      <pc:sldChg chg="mod">
        <pc:chgData name="Anna Dagný Halldórsdóttir" userId="ceffa48c-4e7d-4a02-9148-b0ffe6f3f15b" providerId="ADAL" clId="{EBD8FE48-670E-4C2F-B5A5-65241D6FE1F5}" dt="2026-01-13T10:24:40.700" v="626" actId="27918"/>
        <pc:sldMkLst>
          <pc:docMk/>
          <pc:sldMk cId="2043939064" sldId="278"/>
        </pc:sldMkLst>
      </pc:sldChg>
      <pc:sldChg chg="mod">
        <pc:chgData name="Anna Dagný Halldórsdóttir" userId="ceffa48c-4e7d-4a02-9148-b0ffe6f3f15b" providerId="ADAL" clId="{EBD8FE48-670E-4C2F-B5A5-65241D6FE1F5}" dt="2026-01-13T10:25:50.834" v="628" actId="27918"/>
        <pc:sldMkLst>
          <pc:docMk/>
          <pc:sldMk cId="2256384356" sldId="279"/>
        </pc:sldMkLst>
      </pc:sldChg>
      <pc:sldChg chg="modSp del mod">
        <pc:chgData name="Anna Dagný Halldórsdóttir" userId="ceffa48c-4e7d-4a02-9148-b0ffe6f3f15b" providerId="ADAL" clId="{EBD8FE48-670E-4C2F-B5A5-65241D6FE1F5}" dt="2026-01-12T14:22:53.442" v="441" actId="47"/>
        <pc:sldMkLst>
          <pc:docMk/>
          <pc:sldMk cId="3295889321" sldId="280"/>
        </pc:sldMkLst>
        <pc:graphicFrameChg chg="mod">
          <ac:chgData name="Anna Dagný Halldórsdóttir" userId="ceffa48c-4e7d-4a02-9148-b0ffe6f3f15b" providerId="ADAL" clId="{EBD8FE48-670E-4C2F-B5A5-65241D6FE1F5}" dt="2026-01-12T14:12:29.253" v="405" actId="207"/>
          <ac:graphicFrameMkLst>
            <pc:docMk/>
            <pc:sldMk cId="3295889321" sldId="280"/>
            <ac:graphicFrameMk id="6" creationId="{00000000-0000-0000-0000-000000000000}"/>
          </ac:graphicFrameMkLst>
        </pc:graphicFrameChg>
      </pc:sldChg>
      <pc:sldChg chg="del mod">
        <pc:chgData name="Anna Dagný Halldórsdóttir" userId="ceffa48c-4e7d-4a02-9148-b0ffe6f3f15b" providerId="ADAL" clId="{EBD8FE48-670E-4C2F-B5A5-65241D6FE1F5}" dt="2026-01-13T10:27:12.170" v="629" actId="47"/>
        <pc:sldMkLst>
          <pc:docMk/>
          <pc:sldMk cId="3337240230" sldId="281"/>
        </pc:sldMkLst>
      </pc:sldChg>
      <pc:sldChg chg="modSp mod">
        <pc:chgData name="Anna Dagný Halldórsdóttir" userId="ceffa48c-4e7d-4a02-9148-b0ffe6f3f15b" providerId="ADAL" clId="{EBD8FE48-670E-4C2F-B5A5-65241D6FE1F5}" dt="2026-01-13T09:40:38.853" v="611" actId="27918"/>
        <pc:sldMkLst>
          <pc:docMk/>
          <pc:sldMk cId="2808166068" sldId="283"/>
        </pc:sldMkLst>
        <pc:spChg chg="mod">
          <ac:chgData name="Anna Dagný Halldórsdóttir" userId="ceffa48c-4e7d-4a02-9148-b0ffe6f3f15b" providerId="ADAL" clId="{EBD8FE48-670E-4C2F-B5A5-65241D6FE1F5}" dt="2026-01-12T09:36:07.963" v="120" actId="20577"/>
          <ac:spMkLst>
            <pc:docMk/>
            <pc:sldMk cId="2808166068" sldId="283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EBD8FE48-670E-4C2F-B5A5-65241D6FE1F5}" dt="2026-01-13T08:07:07.745" v="564" actId="27918"/>
        <pc:sldMkLst>
          <pc:docMk/>
          <pc:sldMk cId="190463005" sldId="284"/>
        </pc:sldMkLst>
        <pc:graphicFrameChg chg="mod">
          <ac:chgData name="Anna Dagný Halldórsdóttir" userId="ceffa48c-4e7d-4a02-9148-b0ffe6f3f15b" providerId="ADAL" clId="{EBD8FE48-670E-4C2F-B5A5-65241D6FE1F5}" dt="2026-01-09T10:21:18.620" v="19" actId="207"/>
          <ac:graphicFrameMkLst>
            <pc:docMk/>
            <pc:sldMk cId="190463005" sldId="284"/>
            <ac:graphicFrameMk id="6" creationId="{6E23FAF4-7E7A-406C-87B4-0393D26C25A8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3T08:09:49.670" v="569" actId="27918"/>
        <pc:sldMkLst>
          <pc:docMk/>
          <pc:sldMk cId="3007721082" sldId="285"/>
        </pc:sldMkLst>
        <pc:graphicFrameChg chg="mod">
          <ac:chgData name="Anna Dagný Halldórsdóttir" userId="ceffa48c-4e7d-4a02-9148-b0ffe6f3f15b" providerId="ADAL" clId="{EBD8FE48-670E-4C2F-B5A5-65241D6FE1F5}" dt="2026-01-09T10:30:40.137" v="32" actId="207"/>
          <ac:graphicFrameMkLst>
            <pc:docMk/>
            <pc:sldMk cId="3007721082" sldId="285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3T08:18:15.065" v="571" actId="27918"/>
        <pc:sldMkLst>
          <pc:docMk/>
          <pc:sldMk cId="1369483352" sldId="286"/>
        </pc:sldMkLst>
        <pc:graphicFrameChg chg="mod">
          <ac:chgData name="Anna Dagný Halldórsdóttir" userId="ceffa48c-4e7d-4a02-9148-b0ffe6f3f15b" providerId="ADAL" clId="{EBD8FE48-670E-4C2F-B5A5-65241D6FE1F5}" dt="2026-01-09T11:50:01.075" v="66" actId="207"/>
          <ac:graphicFrameMkLst>
            <pc:docMk/>
            <pc:sldMk cId="1369483352" sldId="286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3T08:30:59.745" v="579" actId="27918"/>
        <pc:sldMkLst>
          <pc:docMk/>
          <pc:sldMk cId="4247447676" sldId="288"/>
        </pc:sldMkLst>
        <pc:spChg chg="mod">
          <ac:chgData name="Anna Dagný Halldórsdóttir" userId="ceffa48c-4e7d-4a02-9148-b0ffe6f3f15b" providerId="ADAL" clId="{EBD8FE48-670E-4C2F-B5A5-65241D6FE1F5}" dt="2026-01-09T12:02:30.268" v="78" actId="20577"/>
          <ac:spMkLst>
            <pc:docMk/>
            <pc:sldMk cId="4247447676" sldId="288"/>
            <ac:spMk id="2" creationId="{00000000-0000-0000-0000-000000000000}"/>
          </ac:spMkLst>
        </pc:spChg>
        <pc:graphicFrameChg chg="mod">
          <ac:chgData name="Anna Dagný Halldórsdóttir" userId="ceffa48c-4e7d-4a02-9148-b0ffe6f3f15b" providerId="ADAL" clId="{EBD8FE48-670E-4C2F-B5A5-65241D6FE1F5}" dt="2026-01-12T10:33:07.221" v="212" actId="207"/>
          <ac:graphicFrameMkLst>
            <pc:docMk/>
            <pc:sldMk cId="4247447676" sldId="288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3T09:41:17.290" v="613" actId="27918"/>
        <pc:sldMkLst>
          <pc:docMk/>
          <pc:sldMk cId="4124122914" sldId="289"/>
        </pc:sldMkLst>
        <pc:graphicFrameChg chg="mod">
          <ac:chgData name="Anna Dagný Halldórsdóttir" userId="ceffa48c-4e7d-4a02-9148-b0ffe6f3f15b" providerId="ADAL" clId="{EBD8FE48-670E-4C2F-B5A5-65241D6FE1F5}" dt="2026-01-12T10:30:11.308" v="209" actId="207"/>
          <ac:graphicFrameMkLst>
            <pc:docMk/>
            <pc:sldMk cId="4124122914" sldId="289"/>
            <ac:graphicFrameMk id="6" creationId="{00000000-0000-0000-0000-000000000000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2T11:59:12.794" v="259" actId="27918"/>
        <pc:sldMkLst>
          <pc:docMk/>
          <pc:sldMk cId="2873103771" sldId="291"/>
        </pc:sldMkLst>
        <pc:spChg chg="mod">
          <ac:chgData name="Anna Dagný Halldórsdóttir" userId="ceffa48c-4e7d-4a02-9148-b0ffe6f3f15b" providerId="ADAL" clId="{EBD8FE48-670E-4C2F-B5A5-65241D6FE1F5}" dt="2026-01-12T11:34:42.778" v="239" actId="20577"/>
          <ac:spMkLst>
            <pc:docMk/>
            <pc:sldMk cId="2873103771" sldId="291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EBD8FE48-670E-4C2F-B5A5-65241D6FE1F5}" dt="2026-01-13T10:21:34.597" v="621" actId="27918"/>
        <pc:sldMkLst>
          <pc:docMk/>
          <pc:sldMk cId="1981554859" sldId="292"/>
        </pc:sldMkLst>
        <pc:spChg chg="mod">
          <ac:chgData name="Anna Dagný Halldórsdóttir" userId="ceffa48c-4e7d-4a02-9148-b0ffe6f3f15b" providerId="ADAL" clId="{EBD8FE48-670E-4C2F-B5A5-65241D6FE1F5}" dt="2026-01-12T12:08:44.869" v="283" actId="20577"/>
          <ac:spMkLst>
            <pc:docMk/>
            <pc:sldMk cId="1981554859" sldId="292"/>
            <ac:spMk id="2" creationId="{00000000-0000-0000-0000-000000000000}"/>
          </ac:spMkLst>
        </pc:spChg>
      </pc:sldChg>
      <pc:sldChg chg="modSp mod">
        <pc:chgData name="Anna Dagný Halldórsdóttir" userId="ceffa48c-4e7d-4a02-9148-b0ffe6f3f15b" providerId="ADAL" clId="{EBD8FE48-670E-4C2F-B5A5-65241D6FE1F5}" dt="2026-01-13T10:22:33.783" v="623" actId="27918"/>
        <pc:sldMkLst>
          <pc:docMk/>
          <pc:sldMk cId="3095376620" sldId="293"/>
        </pc:sldMkLst>
        <pc:spChg chg="mod">
          <ac:chgData name="Anna Dagný Halldórsdóttir" userId="ceffa48c-4e7d-4a02-9148-b0ffe6f3f15b" providerId="ADAL" clId="{EBD8FE48-670E-4C2F-B5A5-65241D6FE1F5}" dt="2026-01-12T12:14:40.007" v="313" actId="20577"/>
          <ac:spMkLst>
            <pc:docMk/>
            <pc:sldMk cId="3095376620" sldId="293"/>
            <ac:spMk id="2" creationId="{91F1EF08-437D-41D3-BBE4-33FB83461786}"/>
          </ac:spMkLst>
        </pc:spChg>
        <pc:graphicFrameChg chg="mod">
          <ac:chgData name="Anna Dagný Halldórsdóttir" userId="ceffa48c-4e7d-4a02-9148-b0ffe6f3f15b" providerId="ADAL" clId="{EBD8FE48-670E-4C2F-B5A5-65241D6FE1F5}" dt="2026-01-12T12:16:21.269" v="322" actId="207"/>
          <ac:graphicFrameMkLst>
            <pc:docMk/>
            <pc:sldMk cId="3095376620" sldId="293"/>
            <ac:graphicFrameMk id="6" creationId="{6E23FAF4-7E7A-406C-87B4-0393D26C25A8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2T15:08:15.694" v="558" actId="27918"/>
        <pc:sldMkLst>
          <pc:docMk/>
          <pc:sldMk cId="1711059334" sldId="294"/>
        </pc:sldMkLst>
        <pc:spChg chg="mod">
          <ac:chgData name="Anna Dagný Halldórsdóttir" userId="ceffa48c-4e7d-4a02-9148-b0ffe6f3f15b" providerId="ADAL" clId="{EBD8FE48-670E-4C2F-B5A5-65241D6FE1F5}" dt="2026-01-12T15:02:35.936" v="538" actId="20577"/>
          <ac:spMkLst>
            <pc:docMk/>
            <pc:sldMk cId="1711059334" sldId="294"/>
            <ac:spMk id="2" creationId="{00000000-0000-0000-0000-000000000000}"/>
          </ac:spMkLst>
        </pc:spChg>
      </pc:sldChg>
      <pc:sldChg chg="mod">
        <pc:chgData name="Anna Dagný Halldórsdóttir" userId="ceffa48c-4e7d-4a02-9148-b0ffe6f3f15b" providerId="ADAL" clId="{EBD8FE48-670E-4C2F-B5A5-65241D6FE1F5}" dt="2026-01-09T11:00:59.261" v="57" actId="27918"/>
        <pc:sldMkLst>
          <pc:docMk/>
          <pc:sldMk cId="2777039697" sldId="317"/>
        </pc:sldMkLst>
      </pc:sldChg>
      <pc:sldChg chg="mod">
        <pc:chgData name="Anna Dagný Halldórsdóttir" userId="ceffa48c-4e7d-4a02-9148-b0ffe6f3f15b" providerId="ADAL" clId="{EBD8FE48-670E-4C2F-B5A5-65241D6FE1F5}" dt="2026-01-12T12:17:25.832" v="330" actId="27918"/>
        <pc:sldMkLst>
          <pc:docMk/>
          <pc:sldMk cId="1773427890" sldId="322"/>
        </pc:sldMkLst>
      </pc:sldChg>
      <pc:sldChg chg="mod">
        <pc:chgData name="Anna Dagný Halldórsdóttir" userId="ceffa48c-4e7d-4a02-9148-b0ffe6f3f15b" providerId="ADAL" clId="{EBD8FE48-670E-4C2F-B5A5-65241D6FE1F5}" dt="2026-01-09T10:59:25.020" v="48" actId="27918"/>
        <pc:sldMkLst>
          <pc:docMk/>
          <pc:sldMk cId="3303765373" sldId="324"/>
        </pc:sldMkLst>
      </pc:sldChg>
      <pc:sldChg chg="modSp mod">
        <pc:chgData name="Anna Dagný Halldórsdóttir" userId="ceffa48c-4e7d-4a02-9148-b0ffe6f3f15b" providerId="ADAL" clId="{EBD8FE48-670E-4C2F-B5A5-65241D6FE1F5}" dt="2026-01-13T08:27:52.576" v="576" actId="27918"/>
        <pc:sldMkLst>
          <pc:docMk/>
          <pc:sldMk cId="3077226272" sldId="326"/>
        </pc:sldMkLst>
        <pc:graphicFrameChg chg="mod">
          <ac:chgData name="Anna Dagný Halldórsdóttir" userId="ceffa48c-4e7d-4a02-9148-b0ffe6f3f15b" providerId="ADAL" clId="{EBD8FE48-670E-4C2F-B5A5-65241D6FE1F5}" dt="2026-01-09T12:00:59.863" v="74" actId="207"/>
          <ac:graphicFrameMkLst>
            <pc:docMk/>
            <pc:sldMk cId="3077226272" sldId="326"/>
            <ac:graphicFrameMk id="6" creationId="{6E23FAF4-7E7A-406C-87B4-0393D26C25A8}"/>
          </ac:graphicFrameMkLst>
        </pc:graphicFrameChg>
      </pc:sldChg>
      <pc:sldChg chg="modSp mod">
        <pc:chgData name="Anna Dagný Halldórsdóttir" userId="ceffa48c-4e7d-4a02-9148-b0ffe6f3f15b" providerId="ADAL" clId="{EBD8FE48-670E-4C2F-B5A5-65241D6FE1F5}" dt="2026-01-12T11:12:47.431" v="237" actId="27918"/>
        <pc:sldMkLst>
          <pc:docMk/>
          <pc:sldMk cId="536293534" sldId="327"/>
        </pc:sldMkLst>
        <pc:spChg chg="mod">
          <ac:chgData name="Anna Dagný Halldórsdóttir" userId="ceffa48c-4e7d-4a02-9148-b0ffe6f3f15b" providerId="ADAL" clId="{EBD8FE48-670E-4C2F-B5A5-65241D6FE1F5}" dt="2026-01-12T11:11:56.945" v="230" actId="20577"/>
          <ac:spMkLst>
            <pc:docMk/>
            <pc:sldMk cId="536293534" sldId="327"/>
            <ac:spMk id="2" creationId="{00000000-0000-0000-0000-000000000000}"/>
          </ac:spMkLst>
        </pc:spChg>
      </pc:sldChg>
      <pc:sldChg chg="add del mod">
        <pc:chgData name="Anna Dagný Halldórsdóttir" userId="ceffa48c-4e7d-4a02-9148-b0ffe6f3f15b" providerId="ADAL" clId="{EBD8FE48-670E-4C2F-B5A5-65241D6FE1F5}" dt="2026-01-12T14:17:07.694" v="431" actId="47"/>
        <pc:sldMkLst>
          <pc:docMk/>
          <pc:sldMk cId="473620553" sldId="328"/>
        </pc:sldMkLst>
      </pc:sldChg>
      <pc:sldChg chg="modSp add mod">
        <pc:chgData name="Anna Dagný Halldórsdóttir" userId="ceffa48c-4e7d-4a02-9148-b0ffe6f3f15b" providerId="ADAL" clId="{EBD8FE48-670E-4C2F-B5A5-65241D6FE1F5}" dt="2026-01-12T14:23:13.905" v="486" actId="20577"/>
        <pc:sldMkLst>
          <pc:docMk/>
          <pc:sldMk cId="3144028046" sldId="328"/>
        </pc:sldMkLst>
        <pc:spChg chg="mod">
          <ac:chgData name="Anna Dagný Halldórsdóttir" userId="ceffa48c-4e7d-4a02-9148-b0ffe6f3f15b" providerId="ADAL" clId="{EBD8FE48-670E-4C2F-B5A5-65241D6FE1F5}" dt="2026-01-12T14:23:13.905" v="486" actId="20577"/>
          <ac:spMkLst>
            <pc:docMk/>
            <pc:sldMk cId="3144028046" sldId="328"/>
            <ac:spMk id="2" creationId="{822ABEF3-89E9-9206-A150-1C4F5949C635}"/>
          </ac:spMkLst>
        </pc:spChg>
      </pc:sldChg>
      <pc:sldChg chg="modSp add mod">
        <pc:chgData name="Anna Dagný Halldórsdóttir" userId="ceffa48c-4e7d-4a02-9148-b0ffe6f3f15b" providerId="ADAL" clId="{EBD8FE48-670E-4C2F-B5A5-65241D6FE1F5}" dt="2026-01-12T14:38:10.529" v="534" actId="207"/>
        <pc:sldMkLst>
          <pc:docMk/>
          <pc:sldMk cId="3828352842" sldId="329"/>
        </pc:sldMkLst>
        <pc:spChg chg="mod">
          <ac:chgData name="Anna Dagný Halldórsdóttir" userId="ceffa48c-4e7d-4a02-9148-b0ffe6f3f15b" providerId="ADAL" clId="{EBD8FE48-670E-4C2F-B5A5-65241D6FE1F5}" dt="2026-01-12T14:37:56.076" v="533" actId="20577"/>
          <ac:spMkLst>
            <pc:docMk/>
            <pc:sldMk cId="3828352842" sldId="329"/>
            <ac:spMk id="2" creationId="{9C84629A-819A-6F6C-3206-CF9ADEEDFDB7}"/>
          </ac:spMkLst>
        </pc:spChg>
        <pc:graphicFrameChg chg="mod">
          <ac:chgData name="Anna Dagný Halldórsdóttir" userId="ceffa48c-4e7d-4a02-9148-b0ffe6f3f15b" providerId="ADAL" clId="{EBD8FE48-670E-4C2F-B5A5-65241D6FE1F5}" dt="2026-01-12T14:38:10.529" v="534" actId="207"/>
          <ac:graphicFrameMkLst>
            <pc:docMk/>
            <pc:sldMk cId="3828352842" sldId="329"/>
            <ac:graphicFrameMk id="6" creationId="{E257BB0C-D4F5-F10C-81FA-FBD125D9E61F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2_F8AA8B0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1_F5D11F2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4_902BFB7F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5_655D02F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7_1FF7309E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3_AB40159B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4_761C20AB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5_B87FB2EC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2_69B45CB2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6_79D408F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7_867DB164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C_B5A3C1D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8_BB660F8E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9_E430074A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6_65FCB18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D_B3462E7A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E_51A0A85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6_B76ABF2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3D_A586435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4_C4EB757D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20_FD2AE87C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1B_A76136B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7540044443879E-2"/>
          <c:y val="3.8559548625177693E-2"/>
          <c:w val="0.88904792488214668"/>
          <c:h val="0.7475182487128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Sheet1!$A$12:$A$21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Sheet1!$B$12:$B$21</c:f>
              <c:numCache>
                <c:formatCode>#,##0</c:formatCode>
                <c:ptCount val="10"/>
                <c:pt idx="0">
                  <c:v>111734</c:v>
                </c:pt>
                <c:pt idx="1">
                  <c:v>120000</c:v>
                </c:pt>
                <c:pt idx="2">
                  <c:v>124557</c:v>
                </c:pt>
                <c:pt idx="3">
                  <c:v>124669</c:v>
                </c:pt>
                <c:pt idx="4">
                  <c:v>55909</c:v>
                </c:pt>
                <c:pt idx="5">
                  <c:v>69215</c:v>
                </c:pt>
                <c:pt idx="6">
                  <c:v>108771</c:v>
                </c:pt>
                <c:pt idx="7">
                  <c:v>125394</c:v>
                </c:pt>
                <c:pt idx="8">
                  <c:v>132590</c:v>
                </c:pt>
                <c:pt idx="9">
                  <c:v>133672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To/from Iceland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numRef>
              <c:f>Sheet1!$A$12:$A$21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Sheet1!$C$12:$C$21</c:f>
              <c:numCache>
                <c:formatCode>#,##0</c:formatCode>
                <c:ptCount val="10"/>
                <c:pt idx="0">
                  <c:v>53902</c:v>
                </c:pt>
                <c:pt idx="1">
                  <c:v>65296</c:v>
                </c:pt>
                <c:pt idx="2">
                  <c:v>71444</c:v>
                </c:pt>
                <c:pt idx="3">
                  <c:v>56724</c:v>
                </c:pt>
                <c:pt idx="4">
                  <c:v>19477</c:v>
                </c:pt>
                <c:pt idx="5">
                  <c:v>28836</c:v>
                </c:pt>
                <c:pt idx="6">
                  <c:v>55300</c:v>
                </c:pt>
                <c:pt idx="7">
                  <c:v>64800</c:v>
                </c:pt>
                <c:pt idx="8">
                  <c:v>67445</c:v>
                </c:pt>
                <c:pt idx="9">
                  <c:v>65968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3-44FA-ACD5-52C4A45B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4481864"/>
        <c:axId val="744482256"/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noProof="1"/>
              <a:t>Average time</a:t>
            </a:r>
            <a:r>
              <a:rPr lang="en-US" sz="1200" baseline="0" noProof="1"/>
              <a:t> in area in hours</a:t>
            </a:r>
            <a:r>
              <a:rPr lang="en-US" baseline="0" noProof="1"/>
              <a:t> </a:t>
            </a:r>
            <a:endParaRPr lang="en-US" noProof="1"/>
          </a:p>
        </c:rich>
      </c:tx>
      <c:layout>
        <c:manualLayout>
          <c:xMode val="edge"/>
          <c:yMode val="edge"/>
          <c:x val="0.37957983840926901"/>
          <c:y val="2.6192703461178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24388896738642"/>
          <c:y val="3.7549258634532234E-2"/>
          <c:w val="0.8588115759592041"/>
          <c:h val="0.7560121682638126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Pr.Aircraft 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</c:v>
                </c:pt>
                <c:pt idx="1">
                  <c:v>1.41</c:v>
                </c:pt>
                <c:pt idx="2">
                  <c:v>1.37</c:v>
                </c:pt>
                <c:pt idx="3">
                  <c:v>1.4</c:v>
                </c:pt>
                <c:pt idx="4">
                  <c:v>1.41</c:v>
                </c:pt>
                <c:pt idx="5">
                  <c:v>1.38</c:v>
                </c:pt>
                <c:pt idx="6">
                  <c:v>1.37</c:v>
                </c:pt>
                <c:pt idx="7">
                  <c:v>1.39</c:v>
                </c:pt>
                <c:pt idx="8">
                  <c:v>1.43</c:v>
                </c:pt>
                <c:pt idx="9">
                  <c:v>1.4</c:v>
                </c:pt>
                <c:pt idx="10">
                  <c:v>1.35</c:v>
                </c:pt>
                <c:pt idx="11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8B-4FE2-A25C-5403A85C795F}"/>
            </c:ext>
          </c:extLst>
        </c:ser>
        <c:ser>
          <c:idx val="4"/>
          <c:order val="1"/>
          <c:tx>
            <c:strRef>
              <c:f>Sheet1!$B$1</c:f>
              <c:strCache>
                <c:ptCount val="1"/>
                <c:pt idx="0">
                  <c:v>Pr.Aircraft 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1.38</c:v>
                </c:pt>
                <c:pt idx="1">
                  <c:v>1.41</c:v>
                </c:pt>
                <c:pt idx="2">
                  <c:v>1.38</c:v>
                </c:pt>
                <c:pt idx="3">
                  <c:v>1.34</c:v>
                </c:pt>
                <c:pt idx="4">
                  <c:v>1.38</c:v>
                </c:pt>
                <c:pt idx="5">
                  <c:v>1.41</c:v>
                </c:pt>
                <c:pt idx="6">
                  <c:v>1.38</c:v>
                </c:pt>
                <c:pt idx="7">
                  <c:v>1.38</c:v>
                </c:pt>
                <c:pt idx="8">
                  <c:v>1.42</c:v>
                </c:pt>
                <c:pt idx="9">
                  <c:v>1.45</c:v>
                </c:pt>
                <c:pt idx="10">
                  <c:v>1.43</c:v>
                </c:pt>
                <c:pt idx="11">
                  <c:v>1.38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2-40A6-AF7D-407FAF25C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590672"/>
        <c:axId val="741591064"/>
        <c:extLst/>
      </c:barChart>
      <c:catAx>
        <c:axId val="74159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1591064"/>
        <c:crosses val="autoZero"/>
        <c:auto val="1"/>
        <c:lblAlgn val="ctr"/>
        <c:lblOffset val="100"/>
        <c:noMultiLvlLbl val="0"/>
      </c:catAx>
      <c:valAx>
        <c:axId val="741591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noProof="1"/>
                  <a:t>Hrs. </a:t>
                </a:r>
              </a:p>
            </c:rich>
          </c:tx>
          <c:layout>
            <c:manualLayout>
              <c:xMode val="edge"/>
              <c:yMode val="edge"/>
              <c:x val="1.468189233278956E-2"/>
              <c:y val="0.87062542813579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s-I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159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B-4DCC-9DB8-C0D473450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B-4DCC-9DB8-C0D473450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B-4DCC-9DB8-C0D473450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AB-4DCC-9DB8-C0D4734500C7}"/>
              </c:ext>
            </c:extLst>
          </c:dPt>
          <c:dLbls>
            <c:dLbl>
              <c:idx val="0"/>
              <c:layout>
                <c:manualLayout>
                  <c:x val="2.5362936892268505E-2"/>
                  <c:y val="-0.1434296531455551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885910264479"/>
                      <c:h val="0.1841721234798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AB-4DCC-9DB8-C0D4734500C7}"/>
                </c:ext>
              </c:extLst>
            </c:dLbl>
            <c:dLbl>
              <c:idx val="1"/>
              <c:layout>
                <c:manualLayout>
                  <c:x val="-1.9868659362114811E-2"/>
                  <c:y val="0.1027640815244211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4104507328099"/>
                      <c:h val="0.211824134705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B-4DCC-9DB8-C0D4734500C7}"/>
                </c:ext>
              </c:extLst>
            </c:dLbl>
            <c:dLbl>
              <c:idx val="2"/>
              <c:layout>
                <c:manualLayout>
                  <c:x val="-6.1873322115323457E-3"/>
                  <c:y val="0.1076406679286698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08972267536705"/>
                      <c:h val="0.24404115996258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AB-4DCC-9DB8-C0D4734500C7}"/>
                </c:ext>
              </c:extLst>
            </c:dLbl>
            <c:dLbl>
              <c:idx val="3"/>
              <c:layout>
                <c:manualLayout>
                  <c:x val="1.5441291698244082E-2"/>
                  <c:y val="0.1330044268320529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269168026101"/>
                      <c:h val="0.2627502338634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AB-4DCC-9DB8-C0D4734500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Random West</c:v>
                </c:pt>
                <c:pt idx="1">
                  <c:v>Tracks East</c:v>
                </c:pt>
                <c:pt idx="2">
                  <c:v>Random East</c:v>
                </c:pt>
                <c:pt idx="3">
                  <c:v>Track West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112369</c:v>
                </c:pt>
                <c:pt idx="1">
                  <c:v>63</c:v>
                </c:pt>
                <c:pt idx="2">
                  <c:v>82349</c:v>
                </c:pt>
                <c:pt idx="3">
                  <c:v>4859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B-4DCC-9DB8-C0D47345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B-4DCC-9DB8-C0D473450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B-4DCC-9DB8-C0D473450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B-4DCC-9DB8-C0D473450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AB-4DCC-9DB8-C0D4734500C7}"/>
              </c:ext>
            </c:extLst>
          </c:dPt>
          <c:dLbls>
            <c:dLbl>
              <c:idx val="0"/>
              <c:layout>
                <c:manualLayout>
                  <c:x val="-6.5991059845088698E-2"/>
                  <c:y val="-0.1546550974860602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885910264479"/>
                      <c:h val="0.1841721234798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AB-4DCC-9DB8-C0D4734500C7}"/>
                </c:ext>
              </c:extLst>
            </c:dLbl>
            <c:dLbl>
              <c:idx val="1"/>
              <c:layout>
                <c:manualLayout>
                  <c:x val="-2.4762623473044663E-2"/>
                  <c:y val="9.902226674425285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4104507328099"/>
                      <c:h val="0.211824134705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B-4DCC-9DB8-C0D4734500C7}"/>
                </c:ext>
              </c:extLst>
            </c:dLbl>
            <c:dLbl>
              <c:idx val="2"/>
              <c:layout>
                <c:manualLayout>
                  <c:x val="4.1120987527456292E-2"/>
                  <c:y val="0.1038988531485014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508972267536705"/>
                      <c:h val="0.24404115996258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AB-4DCC-9DB8-C0D4734500C7}"/>
                </c:ext>
              </c:extLst>
            </c:dLbl>
            <c:dLbl>
              <c:idx val="3"/>
              <c:layout>
                <c:manualLayout>
                  <c:x val="1.5441291698244082E-2"/>
                  <c:y val="0.1330044268320529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269168026101"/>
                      <c:h val="0.2627502338634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AB-4DCC-9DB8-C0D4734500C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Civil West</c:v>
                </c:pt>
                <c:pt idx="1">
                  <c:v>Military East</c:v>
                </c:pt>
                <c:pt idx="2">
                  <c:v>Civil East</c:v>
                </c:pt>
                <c:pt idx="3">
                  <c:v>Military West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115299</c:v>
                </c:pt>
                <c:pt idx="1">
                  <c:v>1556</c:v>
                </c:pt>
                <c:pt idx="2">
                  <c:v>80856</c:v>
                </c:pt>
                <c:pt idx="3">
                  <c:v>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B-4DCC-9DB8-C0D47345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B-4DCC-9DB8-C0D4734500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B-4DCC-9DB8-C0D4734500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BAB-4DCC-9DB8-C0D4734500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BAB-4DCC-9DB8-C0D4734500C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B40C-4A6B-8B20-72B730F7B5B7}"/>
              </c:ext>
            </c:extLst>
          </c:dPt>
          <c:dLbls>
            <c:dLbl>
              <c:idx val="0"/>
              <c:layout>
                <c:manualLayout>
                  <c:x val="-2.6839346957649855E-2"/>
                  <c:y val="6.2429380611801451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81885910264479"/>
                      <c:h val="0.184172123479887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AB-4DCC-9DB8-C0D4734500C7}"/>
                </c:ext>
              </c:extLst>
            </c:dLbl>
            <c:dLbl>
              <c:idx val="1"/>
              <c:layout>
                <c:manualLayout>
                  <c:x val="6.1697409153382628E-2"/>
                  <c:y val="-0.2328625619646000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64104507328099"/>
                      <c:h val="0.2118241347053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BAB-4DCC-9DB8-C0D4734500C7}"/>
                </c:ext>
              </c:extLst>
            </c:dLbl>
            <c:dLbl>
              <c:idx val="2"/>
              <c:layout>
                <c:manualLayout>
                  <c:x val="8.1088425325300778E-2"/>
                  <c:y val="-0.14680273712278014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714518760195757"/>
                      <c:h val="0.244041159962581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BAB-4DCC-9DB8-C0D4734500C7}"/>
                </c:ext>
              </c:extLst>
            </c:dLbl>
            <c:dLbl>
              <c:idx val="3"/>
              <c:layout>
                <c:manualLayout>
                  <c:x val="9.5376038843431682E-2"/>
                  <c:y val="-6.1569941736703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5269168026101"/>
                      <c:h val="0.2627502338634237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BAB-4DCC-9DB8-C0D4734500C7}"/>
                </c:ext>
              </c:extLst>
            </c:dLbl>
            <c:dLbl>
              <c:idx val="4"/>
              <c:layout>
                <c:manualLayout>
                  <c:x val="7.768718449345545E-2"/>
                  <c:y val="0.1185427546533296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s-I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41768249605013"/>
                      <c:h val="0.182039289055191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40C-4A6B-8B20-72B730F7B5B7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Scheduled</c:v>
                </c:pt>
                <c:pt idx="1">
                  <c:v>General</c:v>
                </c:pt>
                <c:pt idx="2">
                  <c:v>Non-Scheduled</c:v>
                </c:pt>
                <c:pt idx="3">
                  <c:v>Military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180983</c:v>
                </c:pt>
                <c:pt idx="1">
                  <c:v>7642</c:v>
                </c:pt>
                <c:pt idx="2">
                  <c:v>6520</c:v>
                </c:pt>
                <c:pt idx="3">
                  <c:v>3485</c:v>
                </c:pt>
                <c:pt idx="4">
                  <c:v>1010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B-4DCC-9DB8-C0D473450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Nr.of flights 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Flight Level     0-90</c:v>
                </c:pt>
                <c:pt idx="1">
                  <c:v>Flight Level    100-199</c:v>
                </c:pt>
                <c:pt idx="2">
                  <c:v>Flight Level   200-299</c:v>
                </c:pt>
                <c:pt idx="3">
                  <c:v>Flight Level   300-399</c:v>
                </c:pt>
                <c:pt idx="4">
                  <c:v>Flight Level    400-499</c:v>
                </c:pt>
                <c:pt idx="5">
                  <c:v>Flight Level    500-999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619</c:v>
                </c:pt>
                <c:pt idx="1">
                  <c:v>494</c:v>
                </c:pt>
                <c:pt idx="2">
                  <c:v>15903</c:v>
                </c:pt>
                <c:pt idx="3">
                  <c:v>94694</c:v>
                </c:pt>
                <c:pt idx="4">
                  <c:v>5504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D9-4E8D-978B-0E671C8FE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Nr.of flights East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Flight Level     0-90</c:v>
                </c:pt>
                <c:pt idx="1">
                  <c:v>Flight Level    100-199</c:v>
                </c:pt>
                <c:pt idx="2">
                  <c:v>Flight Level   200-299</c:v>
                </c:pt>
                <c:pt idx="3">
                  <c:v>Flight Level   300-399</c:v>
                </c:pt>
                <c:pt idx="4">
                  <c:v>Flight Level    400-499</c:v>
                </c:pt>
                <c:pt idx="5">
                  <c:v>Flight Level    500-999</c:v>
                </c:pt>
              </c:strCache>
            </c:strRef>
          </c:cat>
          <c:val>
            <c:numRef>
              <c:f>Sheet1!$C$2:$C$7</c:f>
              <c:numCache>
                <c:formatCode>#,##0</c:formatCode>
                <c:ptCount val="6"/>
                <c:pt idx="0">
                  <c:v>238</c:v>
                </c:pt>
                <c:pt idx="1">
                  <c:v>609</c:v>
                </c:pt>
                <c:pt idx="2">
                  <c:v>29194</c:v>
                </c:pt>
                <c:pt idx="3">
                  <c:v>47258</c:v>
                </c:pt>
                <c:pt idx="4">
                  <c:v>5103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D9-4E8D-978B-0E671C8FE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59602080"/>
        <c:axId val="359602472"/>
      </c:barChart>
      <c:catAx>
        <c:axId val="35960208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9602472"/>
        <c:crosses val="autoZero"/>
        <c:auto val="1"/>
        <c:lblAlgn val="ctr"/>
        <c:lblOffset val="100"/>
        <c:noMultiLvlLbl val="0"/>
      </c:catAx>
      <c:valAx>
        <c:axId val="35960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9602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Nr.of flights West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Flight Level 290</c:v>
                </c:pt>
                <c:pt idx="1">
                  <c:v>Flight Level 300  </c:v>
                </c:pt>
                <c:pt idx="2">
                  <c:v>Flight Level 310</c:v>
                </c:pt>
                <c:pt idx="3">
                  <c:v>Flight Level 320</c:v>
                </c:pt>
                <c:pt idx="4">
                  <c:v>Flight Level 330</c:v>
                </c:pt>
                <c:pt idx="5">
                  <c:v>Flight Level 340</c:v>
                </c:pt>
                <c:pt idx="6">
                  <c:v>Flight Level 350</c:v>
                </c:pt>
                <c:pt idx="7">
                  <c:v>Flight Level 360</c:v>
                </c:pt>
                <c:pt idx="8">
                  <c:v>Flight Level 370</c:v>
                </c:pt>
                <c:pt idx="9">
                  <c:v>Flight Level 380</c:v>
                </c:pt>
                <c:pt idx="10">
                  <c:v>Flight Level 390</c:v>
                </c:pt>
              </c:strCache>
            </c:strRef>
          </c:cat>
          <c:val>
            <c:numRef>
              <c:f>Sheet1!$B$2:$B$11</c:f>
              <c:numCache>
                <c:formatCode>#,##0</c:formatCode>
                <c:ptCount val="10"/>
                <c:pt idx="0">
                  <c:v>9446</c:v>
                </c:pt>
                <c:pt idx="1">
                  <c:v>1302</c:v>
                </c:pt>
                <c:pt idx="2">
                  <c:v>547</c:v>
                </c:pt>
                <c:pt idx="3">
                  <c:v>10223</c:v>
                </c:pt>
                <c:pt idx="4">
                  <c:v>2566</c:v>
                </c:pt>
                <c:pt idx="5">
                  <c:v>20500</c:v>
                </c:pt>
                <c:pt idx="6">
                  <c:v>3316</c:v>
                </c:pt>
                <c:pt idx="7">
                  <c:v>31112</c:v>
                </c:pt>
                <c:pt idx="8">
                  <c:v>3118</c:v>
                </c:pt>
                <c:pt idx="9">
                  <c:v>21079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5-4531-B26A-6E721812B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Nr.of flights East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Flight Level 290</c:v>
                </c:pt>
                <c:pt idx="1">
                  <c:v>Flight Level 300  </c:v>
                </c:pt>
                <c:pt idx="2">
                  <c:v>Flight Level 310</c:v>
                </c:pt>
                <c:pt idx="3">
                  <c:v>Flight Level 320</c:v>
                </c:pt>
                <c:pt idx="4">
                  <c:v>Flight Level 330</c:v>
                </c:pt>
                <c:pt idx="5">
                  <c:v>Flight Level 340</c:v>
                </c:pt>
                <c:pt idx="6">
                  <c:v>Flight Level 350</c:v>
                </c:pt>
                <c:pt idx="7">
                  <c:v>Flight Level 360</c:v>
                </c:pt>
                <c:pt idx="8">
                  <c:v>Flight Level 370</c:v>
                </c:pt>
                <c:pt idx="9">
                  <c:v>Flight Level 380</c:v>
                </c:pt>
                <c:pt idx="10">
                  <c:v>Flight Level 390</c:v>
                </c:pt>
              </c:strCache>
            </c:strRef>
          </c:cat>
          <c:val>
            <c:numRef>
              <c:f>Sheet1!$C$2:$C$11</c:f>
              <c:numCache>
                <c:formatCode>#,##0</c:formatCode>
                <c:ptCount val="10"/>
                <c:pt idx="0">
                  <c:v>22900</c:v>
                </c:pt>
                <c:pt idx="1">
                  <c:v>103</c:v>
                </c:pt>
                <c:pt idx="2">
                  <c:v>1834</c:v>
                </c:pt>
                <c:pt idx="3">
                  <c:v>142</c:v>
                </c:pt>
                <c:pt idx="4">
                  <c:v>4550</c:v>
                </c:pt>
                <c:pt idx="5">
                  <c:v>1320</c:v>
                </c:pt>
                <c:pt idx="6">
                  <c:v>10899</c:v>
                </c:pt>
                <c:pt idx="7">
                  <c:v>775</c:v>
                </c:pt>
                <c:pt idx="8">
                  <c:v>12982</c:v>
                </c:pt>
                <c:pt idx="9">
                  <c:v>2289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5-4531-B26A-6E721812B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59603648"/>
        <c:axId val="741589496"/>
      </c:barChart>
      <c:catAx>
        <c:axId val="359603648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1589496"/>
        <c:crosses val="autoZero"/>
        <c:auto val="1"/>
        <c:lblAlgn val="ctr"/>
        <c:lblOffset val="100"/>
        <c:noMultiLvlLbl val="0"/>
      </c:catAx>
      <c:valAx>
        <c:axId val="74158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596036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Sheet1!$O$2:$O$13</c:f>
              <c:numCache>
                <c:formatCode>#,##0</c:formatCode>
                <c:ptCount val="12"/>
                <c:pt idx="0">
                  <c:v>4225</c:v>
                </c:pt>
                <c:pt idx="1">
                  <c:v>4190</c:v>
                </c:pt>
                <c:pt idx="2">
                  <c:v>4896</c:v>
                </c:pt>
                <c:pt idx="3">
                  <c:v>4778</c:v>
                </c:pt>
                <c:pt idx="4">
                  <c:v>5834</c:v>
                </c:pt>
                <c:pt idx="5">
                  <c:v>7018</c:v>
                </c:pt>
                <c:pt idx="6">
                  <c:v>7819</c:v>
                </c:pt>
                <c:pt idx="7">
                  <c:v>7673</c:v>
                </c:pt>
                <c:pt idx="8">
                  <c:v>6420</c:v>
                </c:pt>
                <c:pt idx="9">
                  <c:v>5712</c:v>
                </c:pt>
                <c:pt idx="10">
                  <c:v>4418</c:v>
                </c:pt>
                <c:pt idx="11">
                  <c:v>4462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Sheet1!$P$1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Sheet1!$P$2:$P$13</c:f>
              <c:numCache>
                <c:formatCode>#,##0</c:formatCode>
                <c:ptCount val="12"/>
                <c:pt idx="0">
                  <c:v>4186</c:v>
                </c:pt>
                <c:pt idx="1">
                  <c:v>4015</c:v>
                </c:pt>
                <c:pt idx="2">
                  <c:v>4725</c:v>
                </c:pt>
                <c:pt idx="3">
                  <c:v>5304</c:v>
                </c:pt>
                <c:pt idx="4">
                  <c:v>6009</c:v>
                </c:pt>
                <c:pt idx="5">
                  <c:v>6806</c:v>
                </c:pt>
                <c:pt idx="6">
                  <c:v>7675</c:v>
                </c:pt>
                <c:pt idx="7">
                  <c:v>7631</c:v>
                </c:pt>
                <c:pt idx="8">
                  <c:v>6262</c:v>
                </c:pt>
                <c:pt idx="9">
                  <c:v>5031</c:v>
                </c:pt>
                <c:pt idx="10">
                  <c:v>4248</c:v>
                </c:pt>
                <c:pt idx="11">
                  <c:v>4076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  <c:extLst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91466715476866E-2"/>
          <c:y val="3.7303715132764946E-2"/>
          <c:w val="0.8930257938423507"/>
          <c:h val="0.80356885901482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310-4484-A23F-D6DE269A9F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Sheet1!$A$2:$A$77</c:f>
              <c:numCache>
                <c:formatCode>General</c:formatCode>
                <c:ptCount val="7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</c:numCache>
            </c:numRef>
          </c:cat>
          <c:val>
            <c:numRef>
              <c:f>Sheet1!$B$2:$B$77</c:f>
              <c:numCache>
                <c:formatCode>#,##0</c:formatCode>
                <c:ptCount val="76"/>
                <c:pt idx="0">
                  <c:v>5506</c:v>
                </c:pt>
                <c:pt idx="1">
                  <c:v>5559</c:v>
                </c:pt>
                <c:pt idx="2">
                  <c:v>8207</c:v>
                </c:pt>
                <c:pt idx="3">
                  <c:v>10456</c:v>
                </c:pt>
                <c:pt idx="4">
                  <c:v>12705</c:v>
                </c:pt>
                <c:pt idx="5">
                  <c:v>14953</c:v>
                </c:pt>
                <c:pt idx="6">
                  <c:v>15567</c:v>
                </c:pt>
                <c:pt idx="7">
                  <c:v>15410</c:v>
                </c:pt>
                <c:pt idx="8">
                  <c:v>15200</c:v>
                </c:pt>
                <c:pt idx="9">
                  <c:v>15139</c:v>
                </c:pt>
                <c:pt idx="10">
                  <c:v>14797</c:v>
                </c:pt>
                <c:pt idx="11">
                  <c:v>16161</c:v>
                </c:pt>
                <c:pt idx="12">
                  <c:v>20325</c:v>
                </c:pt>
                <c:pt idx="13">
                  <c:v>22284</c:v>
                </c:pt>
                <c:pt idx="14">
                  <c:v>18705</c:v>
                </c:pt>
                <c:pt idx="15">
                  <c:v>20483</c:v>
                </c:pt>
                <c:pt idx="16">
                  <c:v>20767</c:v>
                </c:pt>
                <c:pt idx="17">
                  <c:v>22138</c:v>
                </c:pt>
                <c:pt idx="18">
                  <c:v>23509</c:v>
                </c:pt>
                <c:pt idx="19">
                  <c:v>27851</c:v>
                </c:pt>
                <c:pt idx="20">
                  <c:v>30426</c:v>
                </c:pt>
                <c:pt idx="21">
                  <c:v>31380</c:v>
                </c:pt>
                <c:pt idx="22">
                  <c:v>33534</c:v>
                </c:pt>
                <c:pt idx="23">
                  <c:v>34140</c:v>
                </c:pt>
                <c:pt idx="24">
                  <c:v>34109</c:v>
                </c:pt>
                <c:pt idx="25">
                  <c:v>32324</c:v>
                </c:pt>
                <c:pt idx="26">
                  <c:v>37210</c:v>
                </c:pt>
                <c:pt idx="27">
                  <c:v>37958</c:v>
                </c:pt>
                <c:pt idx="28">
                  <c:v>39022</c:v>
                </c:pt>
                <c:pt idx="29">
                  <c:v>40258</c:v>
                </c:pt>
                <c:pt idx="30">
                  <c:v>38010</c:v>
                </c:pt>
                <c:pt idx="31">
                  <c:v>36608</c:v>
                </c:pt>
                <c:pt idx="32">
                  <c:v>37263</c:v>
                </c:pt>
                <c:pt idx="33">
                  <c:v>36668</c:v>
                </c:pt>
                <c:pt idx="34">
                  <c:v>41369</c:v>
                </c:pt>
                <c:pt idx="35">
                  <c:v>46918</c:v>
                </c:pt>
                <c:pt idx="36">
                  <c:v>51810</c:v>
                </c:pt>
                <c:pt idx="37">
                  <c:v>53113</c:v>
                </c:pt>
                <c:pt idx="38">
                  <c:v>62174</c:v>
                </c:pt>
                <c:pt idx="39">
                  <c:v>66929</c:v>
                </c:pt>
                <c:pt idx="40">
                  <c:v>70589</c:v>
                </c:pt>
                <c:pt idx="41">
                  <c:v>64660</c:v>
                </c:pt>
                <c:pt idx="42">
                  <c:v>63102</c:v>
                </c:pt>
                <c:pt idx="43">
                  <c:v>64955</c:v>
                </c:pt>
                <c:pt idx="44">
                  <c:v>68679</c:v>
                </c:pt>
                <c:pt idx="45">
                  <c:v>66292</c:v>
                </c:pt>
                <c:pt idx="46">
                  <c:v>71631</c:v>
                </c:pt>
                <c:pt idx="47">
                  <c:v>73355</c:v>
                </c:pt>
                <c:pt idx="48">
                  <c:v>83295</c:v>
                </c:pt>
                <c:pt idx="49">
                  <c:v>85005</c:v>
                </c:pt>
                <c:pt idx="50">
                  <c:v>92685</c:v>
                </c:pt>
                <c:pt idx="51">
                  <c:v>87337</c:v>
                </c:pt>
                <c:pt idx="52">
                  <c:v>79460</c:v>
                </c:pt>
                <c:pt idx="53">
                  <c:v>78642</c:v>
                </c:pt>
                <c:pt idx="54">
                  <c:v>84616</c:v>
                </c:pt>
                <c:pt idx="55">
                  <c:v>90970</c:v>
                </c:pt>
                <c:pt idx="56">
                  <c:v>97874</c:v>
                </c:pt>
                <c:pt idx="57">
                  <c:v>105414</c:v>
                </c:pt>
                <c:pt idx="58">
                  <c:v>110366</c:v>
                </c:pt>
                <c:pt idx="59">
                  <c:v>101503</c:v>
                </c:pt>
                <c:pt idx="60">
                  <c:v>102275</c:v>
                </c:pt>
                <c:pt idx="61">
                  <c:v>111489</c:v>
                </c:pt>
                <c:pt idx="62">
                  <c:v>107998</c:v>
                </c:pt>
                <c:pt idx="63">
                  <c:v>116326</c:v>
                </c:pt>
                <c:pt idx="64">
                  <c:v>130856</c:v>
                </c:pt>
                <c:pt idx="65">
                  <c:v>145891</c:v>
                </c:pt>
                <c:pt idx="66">
                  <c:v>165636</c:v>
                </c:pt>
                <c:pt idx="67">
                  <c:v>185296</c:v>
                </c:pt>
                <c:pt idx="68">
                  <c:v>196001</c:v>
                </c:pt>
                <c:pt idx="69">
                  <c:v>181393</c:v>
                </c:pt>
                <c:pt idx="70">
                  <c:v>75386</c:v>
                </c:pt>
                <c:pt idx="71">
                  <c:v>98051</c:v>
                </c:pt>
                <c:pt idx="72">
                  <c:v>164071</c:v>
                </c:pt>
                <c:pt idx="73">
                  <c:v>190194</c:v>
                </c:pt>
                <c:pt idx="74">
                  <c:v>200035</c:v>
                </c:pt>
                <c:pt idx="75">
                  <c:v>199640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6-4130-BF01-CF89548E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5042768"/>
        <c:axId val="16529192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22225" cap="rnd">
              <a:solidFill>
                <a:schemeClr val="accent6">
                  <a:lumMod val="90000"/>
                  <a:lumOff val="1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Sheet1!$A$2:$A$77</c:f>
              <c:numCache>
                <c:formatCode>General</c:formatCode>
                <c:ptCount val="76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  <c:pt idx="73">
                  <c:v>2023</c:v>
                </c:pt>
                <c:pt idx="74">
                  <c:v>2024</c:v>
                </c:pt>
                <c:pt idx="75">
                  <c:v>2025</c:v>
                </c:pt>
              </c:numCache>
            </c:numRef>
          </c:cat>
          <c:val>
            <c:numRef>
              <c:f>Sheet1!$C$2:$C$77</c:f>
              <c:numCache>
                <c:formatCode>General</c:formatCode>
                <c:ptCount val="7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26-4130-BF01-CF89548E4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5042768"/>
        <c:axId val="1652919200"/>
      </c:lineChart>
      <c:catAx>
        <c:axId val="157504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580000" spcFirstLastPara="1" vertOverflow="ellipsis" wrap="square" anchor="ctr" anchorCtr="1"/>
          <a:lstStyle/>
          <a:p>
            <a:pPr>
              <a:defRPr sz="7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52919200"/>
        <c:crosses val="autoZero"/>
        <c:auto val="1"/>
        <c:lblAlgn val="ctr"/>
        <c:lblOffset val="100"/>
        <c:noMultiLvlLbl val="0"/>
      </c:catAx>
      <c:valAx>
        <c:axId val="1652919200"/>
        <c:scaling>
          <c:orientation val="minMax"/>
          <c:max val="2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57504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7540044443879E-2"/>
          <c:y val="3.8559548625177693E-2"/>
          <c:w val="0.88904792488214668"/>
          <c:h val="0.7475182487128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Nr.of 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Sheet1!$A$12:$A$21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Sheet1!$B$12:$B$21</c:f>
              <c:numCache>
                <c:formatCode>#,##0</c:formatCode>
                <c:ptCount val="10"/>
                <c:pt idx="0">
                  <c:v>14708</c:v>
                </c:pt>
                <c:pt idx="1">
                  <c:v>14934</c:v>
                </c:pt>
                <c:pt idx="2">
                  <c:v>14697</c:v>
                </c:pt>
                <c:pt idx="3">
                  <c:v>13605</c:v>
                </c:pt>
                <c:pt idx="4">
                  <c:v>9393</c:v>
                </c:pt>
                <c:pt idx="5">
                  <c:v>12914</c:v>
                </c:pt>
                <c:pt idx="6">
                  <c:v>13710</c:v>
                </c:pt>
                <c:pt idx="7">
                  <c:v>12886</c:v>
                </c:pt>
                <c:pt idx="8">
                  <c:v>12410</c:v>
                </c:pt>
                <c:pt idx="9">
                  <c:v>12454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4481864"/>
        <c:axId val="744482256"/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</c:legendEntry>
      <c:layout>
        <c:manualLayout>
          <c:xMode val="edge"/>
          <c:yMode val="edge"/>
          <c:x val="1.9902762970289398E-2"/>
          <c:y val="0.89723503458232345"/>
          <c:w val="0.16142490141424001"/>
          <c:h val="8.5758564557353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07540044443879E-2"/>
          <c:y val="3.8559548625177693E-2"/>
          <c:w val="0.88904792488214668"/>
          <c:h val="0.747518248712830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Flown 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Sheet1!$A$7:$A$16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Sheet1!$B$7:$B$16</c:f>
              <c:numCache>
                <c:formatCode>#,##0</c:formatCode>
                <c:ptCount val="10"/>
                <c:pt idx="0">
                  <c:v>3804984</c:v>
                </c:pt>
                <c:pt idx="1">
                  <c:v>3853038</c:v>
                </c:pt>
                <c:pt idx="2">
                  <c:v>3787012</c:v>
                </c:pt>
                <c:pt idx="3">
                  <c:v>3585122</c:v>
                </c:pt>
                <c:pt idx="4">
                  <c:v>2584934</c:v>
                </c:pt>
                <c:pt idx="5">
                  <c:v>3974094</c:v>
                </c:pt>
                <c:pt idx="6">
                  <c:v>4153556</c:v>
                </c:pt>
                <c:pt idx="7">
                  <c:v>3795306</c:v>
                </c:pt>
                <c:pt idx="8">
                  <c:v>3592932</c:v>
                </c:pt>
                <c:pt idx="9">
                  <c:v>3688831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3-44FA-ACD5-52C4A45B9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44481864"/>
        <c:axId val="744482256"/>
      </c:barChart>
      <c:catAx>
        <c:axId val="744481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2256"/>
        <c:crosses val="autoZero"/>
        <c:auto val="1"/>
        <c:lblAlgn val="ctr"/>
        <c:lblOffset val="100"/>
        <c:noMultiLvlLbl val="0"/>
      </c:catAx>
      <c:valAx>
        <c:axId val="7444822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1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933976442178001"/>
          <c:y val="0.91424143544264636"/>
          <c:w val="0.14132034270593827"/>
          <c:h val="8.5758564557353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Sheet1!$P$2:$P$13</c:f>
              <c:numCache>
                <c:formatCode>#,##0</c:formatCode>
                <c:ptCount val="12"/>
                <c:pt idx="0">
                  <c:v>13224</c:v>
                </c:pt>
                <c:pt idx="1">
                  <c:v>12723</c:v>
                </c:pt>
                <c:pt idx="2">
                  <c:v>14704</c:v>
                </c:pt>
                <c:pt idx="3">
                  <c:v>14769</c:v>
                </c:pt>
                <c:pt idx="4">
                  <c:v>16877</c:v>
                </c:pt>
                <c:pt idx="5">
                  <c:v>19458</c:v>
                </c:pt>
                <c:pt idx="6">
                  <c:v>22127</c:v>
                </c:pt>
                <c:pt idx="7">
                  <c:v>22567</c:v>
                </c:pt>
                <c:pt idx="8">
                  <c:v>18474</c:v>
                </c:pt>
                <c:pt idx="9">
                  <c:v>17226</c:v>
                </c:pt>
                <c:pt idx="10">
                  <c:v>13770</c:v>
                </c:pt>
                <c:pt idx="11">
                  <c:v>14116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Sheet1!$Q$1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Sheet1!$Q$2:$Q$13</c:f>
              <c:numCache>
                <c:formatCode>#,##0</c:formatCode>
                <c:ptCount val="12"/>
                <c:pt idx="0">
                  <c:v>13775</c:v>
                </c:pt>
                <c:pt idx="1">
                  <c:v>11837</c:v>
                </c:pt>
                <c:pt idx="2">
                  <c:v>13840</c:v>
                </c:pt>
                <c:pt idx="3">
                  <c:v>16058</c:v>
                </c:pt>
                <c:pt idx="4">
                  <c:v>18073</c:v>
                </c:pt>
                <c:pt idx="5">
                  <c:v>19410</c:v>
                </c:pt>
                <c:pt idx="6">
                  <c:v>21848</c:v>
                </c:pt>
                <c:pt idx="7">
                  <c:v>21458</c:v>
                </c:pt>
                <c:pt idx="8">
                  <c:v>19739</c:v>
                </c:pt>
                <c:pt idx="9">
                  <c:v>16095</c:v>
                </c:pt>
                <c:pt idx="10">
                  <c:v>13155</c:v>
                </c:pt>
                <c:pt idx="11">
                  <c:v>14352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Sheet1!$L$1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Sheet1!$L$2:$L$13</c:f>
              <c:numCache>
                <c:formatCode>General</c:formatCode>
                <c:ptCount val="12"/>
                <c:pt idx="0">
                  <c:v>944</c:v>
                </c:pt>
                <c:pt idx="1">
                  <c:v>974</c:v>
                </c:pt>
                <c:pt idx="2">
                  <c:v>993</c:v>
                </c:pt>
                <c:pt idx="3">
                  <c:v>1029</c:v>
                </c:pt>
                <c:pt idx="4">
                  <c:v>1175</c:v>
                </c:pt>
                <c:pt idx="5">
                  <c:v>1039</c:v>
                </c:pt>
                <c:pt idx="6">
                  <c:v>1154</c:v>
                </c:pt>
                <c:pt idx="7">
                  <c:v>1069</c:v>
                </c:pt>
                <c:pt idx="8">
                  <c:v>1064</c:v>
                </c:pt>
                <c:pt idx="9">
                  <c:v>1258</c:v>
                </c:pt>
                <c:pt idx="10">
                  <c:v>836</c:v>
                </c:pt>
                <c:pt idx="11">
                  <c:v>875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Sheet1!$M$2:$M$13</c:f>
              <c:numCache>
                <c:formatCode>General</c:formatCode>
                <c:ptCount val="12"/>
                <c:pt idx="0">
                  <c:v>913</c:v>
                </c:pt>
                <c:pt idx="1">
                  <c:v>850</c:v>
                </c:pt>
                <c:pt idx="2">
                  <c:v>945</c:v>
                </c:pt>
                <c:pt idx="3">
                  <c:v>962</c:v>
                </c:pt>
                <c:pt idx="4">
                  <c:v>1123</c:v>
                </c:pt>
                <c:pt idx="5">
                  <c:v>1037</c:v>
                </c:pt>
                <c:pt idx="6">
                  <c:v>1184</c:v>
                </c:pt>
                <c:pt idx="7">
                  <c:v>1421</c:v>
                </c:pt>
                <c:pt idx="8">
                  <c:v>1020</c:v>
                </c:pt>
                <c:pt idx="9">
                  <c:v>1027</c:v>
                </c:pt>
                <c:pt idx="10">
                  <c:v>1007</c:v>
                </c:pt>
                <c:pt idx="11">
                  <c:v>965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  <c:extLst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Sheet1!$J$1</c:f>
              <c:strCache>
                <c:ptCount val="1"/>
                <c:pt idx="0">
                  <c:v>Hourly distribution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Sheet1!$J$2:$J$25</c:f>
              <c:numCache>
                <c:formatCode>General</c:formatCode>
                <c:ptCount val="24"/>
                <c:pt idx="0">
                  <c:v>60</c:v>
                </c:pt>
                <c:pt idx="1">
                  <c:v>50</c:v>
                </c:pt>
                <c:pt idx="2">
                  <c:v>56</c:v>
                </c:pt>
                <c:pt idx="3">
                  <c:v>51</c:v>
                </c:pt>
                <c:pt idx="4">
                  <c:v>34</c:v>
                </c:pt>
                <c:pt idx="5">
                  <c:v>40</c:v>
                </c:pt>
                <c:pt idx="6">
                  <c:v>39</c:v>
                </c:pt>
                <c:pt idx="7">
                  <c:v>546</c:v>
                </c:pt>
                <c:pt idx="8">
                  <c:v>775</c:v>
                </c:pt>
                <c:pt idx="9">
                  <c:v>1112</c:v>
                </c:pt>
                <c:pt idx="10">
                  <c:v>1132</c:v>
                </c:pt>
                <c:pt idx="11">
                  <c:v>907</c:v>
                </c:pt>
                <c:pt idx="12">
                  <c:v>768</c:v>
                </c:pt>
                <c:pt idx="13">
                  <c:v>784</c:v>
                </c:pt>
                <c:pt idx="14">
                  <c:v>795</c:v>
                </c:pt>
                <c:pt idx="15">
                  <c:v>914</c:v>
                </c:pt>
                <c:pt idx="16">
                  <c:v>1161</c:v>
                </c:pt>
                <c:pt idx="17">
                  <c:v>829</c:v>
                </c:pt>
                <c:pt idx="18">
                  <c:v>1021</c:v>
                </c:pt>
                <c:pt idx="19">
                  <c:v>782</c:v>
                </c:pt>
                <c:pt idx="20">
                  <c:v>220</c:v>
                </c:pt>
                <c:pt idx="21">
                  <c:v>151</c:v>
                </c:pt>
                <c:pt idx="22">
                  <c:v>104</c:v>
                </c:pt>
                <c:pt idx="23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F-4742-95AB-6485C495BA16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Hourly distribution 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Sheet1!$K$2:$K$25</c:f>
              <c:numCache>
                <c:formatCode>General</c:formatCode>
                <c:ptCount val="24"/>
                <c:pt idx="0">
                  <c:v>56</c:v>
                </c:pt>
                <c:pt idx="1">
                  <c:v>59</c:v>
                </c:pt>
                <c:pt idx="2">
                  <c:v>39</c:v>
                </c:pt>
                <c:pt idx="3">
                  <c:v>38</c:v>
                </c:pt>
                <c:pt idx="4">
                  <c:v>36</c:v>
                </c:pt>
                <c:pt idx="5">
                  <c:v>32</c:v>
                </c:pt>
                <c:pt idx="6">
                  <c:v>40</c:v>
                </c:pt>
                <c:pt idx="7">
                  <c:v>611</c:v>
                </c:pt>
                <c:pt idx="8">
                  <c:v>805</c:v>
                </c:pt>
                <c:pt idx="9">
                  <c:v>1140</c:v>
                </c:pt>
                <c:pt idx="10">
                  <c:v>1138</c:v>
                </c:pt>
                <c:pt idx="11">
                  <c:v>926</c:v>
                </c:pt>
                <c:pt idx="12">
                  <c:v>779</c:v>
                </c:pt>
                <c:pt idx="13">
                  <c:v>770</c:v>
                </c:pt>
                <c:pt idx="14">
                  <c:v>744</c:v>
                </c:pt>
                <c:pt idx="15">
                  <c:v>1023</c:v>
                </c:pt>
                <c:pt idx="16">
                  <c:v>1146</c:v>
                </c:pt>
                <c:pt idx="17">
                  <c:v>757</c:v>
                </c:pt>
                <c:pt idx="18">
                  <c:v>996</c:v>
                </c:pt>
                <c:pt idx="19">
                  <c:v>802</c:v>
                </c:pt>
                <c:pt idx="20">
                  <c:v>211</c:v>
                </c:pt>
                <c:pt idx="21">
                  <c:v>123</c:v>
                </c:pt>
                <c:pt idx="22">
                  <c:v>107</c:v>
                </c:pt>
                <c:pt idx="23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C-44FB-9EEE-49A064F1C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53104"/>
        <c:axId val="210553496"/>
      </c:barChart>
      <c:catAx>
        <c:axId val="2105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496"/>
        <c:crosses val="autoZero"/>
        <c:auto val="1"/>
        <c:lblAlgn val="ctr"/>
        <c:lblOffset val="100"/>
        <c:noMultiLvlLbl val="0"/>
      </c:catAx>
      <c:valAx>
        <c:axId val="21055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7274537930464"/>
          <c:y val="2.3472033956033103E-2"/>
          <c:w val="0.74232649548496488"/>
          <c:h val="0.83847649865900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City Pairs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Gjögur - Reykjavik</c:v>
                </c:pt>
                <c:pt idx="1">
                  <c:v>Akureyir - Egilsstaðir</c:v>
                </c:pt>
                <c:pt idx="2">
                  <c:v>Vopnafjörður - Þórshöfn</c:v>
                </c:pt>
                <c:pt idx="3">
                  <c:v>Reykjavík - Vestmannaeyjar</c:v>
                </c:pt>
                <c:pt idx="4">
                  <c:v>Vestmannaeyjar - Reykjavik</c:v>
                </c:pt>
                <c:pt idx="5">
                  <c:v>Thorshofn - Akureyri</c:v>
                </c:pt>
                <c:pt idx="6">
                  <c:v>Akureyri - Vopnafjordur</c:v>
                </c:pt>
                <c:pt idx="7">
                  <c:v>Reykjavik - Bildudalur</c:v>
                </c:pt>
                <c:pt idx="8">
                  <c:v>Bildudalur - Reykjavik</c:v>
                </c:pt>
                <c:pt idx="9">
                  <c:v>Reykjavik - Hornafjordur</c:v>
                </c:pt>
                <c:pt idx="10">
                  <c:v>Hornafjordur - Reykjavik</c:v>
                </c:pt>
                <c:pt idx="11">
                  <c:v>Reykjavik - Isafjordur</c:v>
                </c:pt>
                <c:pt idx="12">
                  <c:v>Isafjordur - Reykjavik</c:v>
                </c:pt>
                <c:pt idx="13">
                  <c:v>Reykjavik - Egilsstadir</c:v>
                </c:pt>
                <c:pt idx="14">
                  <c:v>Egilsstadir - Reykjavik</c:v>
                </c:pt>
                <c:pt idx="15">
                  <c:v>Reykjavik - Reykjavik</c:v>
                </c:pt>
                <c:pt idx="16">
                  <c:v>Akureyri - Reykjavik</c:v>
                </c:pt>
                <c:pt idx="17">
                  <c:v>Reykjavik - Akureyri</c:v>
                </c:pt>
              </c:strCache>
            </c:strRef>
          </c:cat>
          <c:val>
            <c:numRef>
              <c:f>Sheet1!$B$2:$B$19</c:f>
              <c:numCache>
                <c:formatCode>#,##0</c:formatCode>
                <c:ptCount val="18"/>
                <c:pt idx="0">
                  <c:v>80</c:v>
                </c:pt>
                <c:pt idx="1">
                  <c:v>101</c:v>
                </c:pt>
                <c:pt idx="2">
                  <c:v>102</c:v>
                </c:pt>
                <c:pt idx="3">
                  <c:v>115</c:v>
                </c:pt>
                <c:pt idx="4">
                  <c:v>151</c:v>
                </c:pt>
                <c:pt idx="5">
                  <c:v>197</c:v>
                </c:pt>
                <c:pt idx="6">
                  <c:v>235</c:v>
                </c:pt>
                <c:pt idx="7">
                  <c:v>385</c:v>
                </c:pt>
                <c:pt idx="8">
                  <c:v>391</c:v>
                </c:pt>
                <c:pt idx="9">
                  <c:v>446</c:v>
                </c:pt>
                <c:pt idx="10">
                  <c:v>495</c:v>
                </c:pt>
                <c:pt idx="11">
                  <c:v>623</c:v>
                </c:pt>
                <c:pt idx="12">
                  <c:v>646</c:v>
                </c:pt>
                <c:pt idx="13">
                  <c:v>920</c:v>
                </c:pt>
                <c:pt idx="14">
                  <c:v>956</c:v>
                </c:pt>
                <c:pt idx="15" formatCode="General">
                  <c:v>1736</c:v>
                </c:pt>
                <c:pt idx="16">
                  <c:v>1809</c:v>
                </c:pt>
                <c:pt idx="17">
                  <c:v>2063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FFA-9089-ADB5A4FD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2"/>
        <c:axId val="215599856"/>
        <c:axId val="215600248"/>
      </c:barChart>
      <c:catAx>
        <c:axId val="2155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600248"/>
        <c:crosses val="autoZero"/>
        <c:auto val="1"/>
        <c:lblAlgn val="ctr"/>
        <c:lblOffset val="100"/>
        <c:noMultiLvlLbl val="0"/>
      </c:catAx>
      <c:valAx>
        <c:axId val="21560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59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West Bound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numRef>
              <c:f>Sheet1!$A$12:$A$21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Sheet1!$B$12:$B$21</c:f>
              <c:numCache>
                <c:formatCode>#,##0</c:formatCode>
                <c:ptCount val="10"/>
                <c:pt idx="0">
                  <c:v>103533</c:v>
                </c:pt>
                <c:pt idx="1">
                  <c:v>112058</c:v>
                </c:pt>
                <c:pt idx="2">
                  <c:v>122360</c:v>
                </c:pt>
                <c:pt idx="3">
                  <c:v>114439</c:v>
                </c:pt>
                <c:pt idx="4">
                  <c:v>49604</c:v>
                </c:pt>
                <c:pt idx="5">
                  <c:v>57548</c:v>
                </c:pt>
                <c:pt idx="6">
                  <c:v>99278</c:v>
                </c:pt>
                <c:pt idx="7">
                  <c:v>109915</c:v>
                </c:pt>
                <c:pt idx="8">
                  <c:v>116730</c:v>
                </c:pt>
                <c:pt idx="9">
                  <c:v>117228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0-474E-B6F4-D0CC66943C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East Bound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numRef>
              <c:f>Sheet1!$A$12:$A$21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Sheet1!$C$12:$C$21</c:f>
              <c:numCache>
                <c:formatCode>#,##0</c:formatCode>
                <c:ptCount val="10"/>
                <c:pt idx="0">
                  <c:v>62103</c:v>
                </c:pt>
                <c:pt idx="1">
                  <c:v>73238</c:v>
                </c:pt>
                <c:pt idx="2">
                  <c:v>73641</c:v>
                </c:pt>
                <c:pt idx="3">
                  <c:v>66954</c:v>
                </c:pt>
                <c:pt idx="4">
                  <c:v>25782</c:v>
                </c:pt>
                <c:pt idx="5">
                  <c:v>40503</c:v>
                </c:pt>
                <c:pt idx="6">
                  <c:v>64793</c:v>
                </c:pt>
                <c:pt idx="7">
                  <c:v>80279</c:v>
                </c:pt>
                <c:pt idx="8">
                  <c:v>83305</c:v>
                </c:pt>
                <c:pt idx="9">
                  <c:v>82412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0-474E-B6F4-D0CC66943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4483040"/>
        <c:axId val="210552320"/>
      </c:barChart>
      <c:catAx>
        <c:axId val="7444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2320"/>
        <c:crosses val="autoZero"/>
        <c:auto val="1"/>
        <c:lblAlgn val="ctr"/>
        <c:lblOffset val="100"/>
        <c:noMultiLvlLbl val="0"/>
      </c:catAx>
      <c:valAx>
        <c:axId val="21055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74448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Sheet1!$L$1</c:f>
              <c:strCache>
                <c:ptCount val="1"/>
                <c:pt idx="0">
                  <c:v>Hourly distribution 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Sheet1!$L$2:$L$25</c:f>
              <c:numCache>
                <c:formatCode>General</c:formatCode>
                <c:ptCount val="24"/>
                <c:pt idx="0">
                  <c:v>2457</c:v>
                </c:pt>
                <c:pt idx="1">
                  <c:v>2711</c:v>
                </c:pt>
                <c:pt idx="2">
                  <c:v>3320</c:v>
                </c:pt>
                <c:pt idx="3">
                  <c:v>6072</c:v>
                </c:pt>
                <c:pt idx="4">
                  <c:v>5901</c:v>
                </c:pt>
                <c:pt idx="5">
                  <c:v>8809</c:v>
                </c:pt>
                <c:pt idx="6">
                  <c:v>10438</c:v>
                </c:pt>
                <c:pt idx="7">
                  <c:v>11085</c:v>
                </c:pt>
                <c:pt idx="8">
                  <c:v>10901</c:v>
                </c:pt>
                <c:pt idx="9">
                  <c:v>9629</c:v>
                </c:pt>
                <c:pt idx="10">
                  <c:v>12743</c:v>
                </c:pt>
                <c:pt idx="11">
                  <c:v>12318</c:v>
                </c:pt>
                <c:pt idx="12">
                  <c:v>15283</c:v>
                </c:pt>
                <c:pt idx="13">
                  <c:v>14983</c:v>
                </c:pt>
                <c:pt idx="14">
                  <c:v>13420</c:v>
                </c:pt>
                <c:pt idx="15">
                  <c:v>11954</c:v>
                </c:pt>
                <c:pt idx="16">
                  <c:v>11084</c:v>
                </c:pt>
                <c:pt idx="17">
                  <c:v>12299</c:v>
                </c:pt>
                <c:pt idx="18">
                  <c:v>6073</c:v>
                </c:pt>
                <c:pt idx="19">
                  <c:v>4259</c:v>
                </c:pt>
                <c:pt idx="20">
                  <c:v>4167</c:v>
                </c:pt>
                <c:pt idx="21">
                  <c:v>3712</c:v>
                </c:pt>
                <c:pt idx="22">
                  <c:v>3742</c:v>
                </c:pt>
                <c:pt idx="23">
                  <c:v>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F-4742-95AB-6485C495BA16}"/>
            </c:ext>
          </c:extLst>
        </c:ser>
        <c:ser>
          <c:idx val="1"/>
          <c:order val="1"/>
          <c:tx>
            <c:strRef>
              <c:f>Sheet1!$M$1</c:f>
              <c:strCache>
                <c:ptCount val="1"/>
                <c:pt idx="0">
                  <c:v>Hourly distribution 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Sheet1!$A$2:$A$25</c:f>
              <c:strCache>
                <c:ptCount val="24"/>
                <c:pt idx="0">
                  <c:v>00-01</c:v>
                </c:pt>
                <c:pt idx="1">
                  <c:v>01-02</c:v>
                </c:pt>
                <c:pt idx="2">
                  <c:v>02-03</c:v>
                </c:pt>
                <c:pt idx="3">
                  <c:v>03-04</c:v>
                </c:pt>
                <c:pt idx="4">
                  <c:v>04-05</c:v>
                </c:pt>
                <c:pt idx="5">
                  <c:v>05-06</c:v>
                </c:pt>
                <c:pt idx="6">
                  <c:v>06-07</c:v>
                </c:pt>
                <c:pt idx="7">
                  <c:v>07-08</c:v>
                </c:pt>
                <c:pt idx="8">
                  <c:v>08-09</c:v>
                </c:pt>
                <c:pt idx="9">
                  <c:v>09-10</c:v>
                </c:pt>
                <c:pt idx="10">
                  <c:v>10-11</c:v>
                </c:pt>
                <c:pt idx="11">
                  <c:v>11-12</c:v>
                </c:pt>
                <c:pt idx="12">
                  <c:v>12-13</c:v>
                </c:pt>
                <c:pt idx="13">
                  <c:v>13-14</c:v>
                </c:pt>
                <c:pt idx="14">
                  <c:v>14-15</c:v>
                </c:pt>
                <c:pt idx="15">
                  <c:v>15-16</c:v>
                </c:pt>
                <c:pt idx="16">
                  <c:v>16-17</c:v>
                </c:pt>
                <c:pt idx="17">
                  <c:v>17-18</c:v>
                </c:pt>
                <c:pt idx="18">
                  <c:v>18-19</c:v>
                </c:pt>
                <c:pt idx="19">
                  <c:v>19-20</c:v>
                </c:pt>
                <c:pt idx="20">
                  <c:v>20-21</c:v>
                </c:pt>
                <c:pt idx="21">
                  <c:v>21-22</c:v>
                </c:pt>
                <c:pt idx="22">
                  <c:v>22-23</c:v>
                </c:pt>
                <c:pt idx="23">
                  <c:v>23-24</c:v>
                </c:pt>
              </c:strCache>
            </c:strRef>
          </c:cat>
          <c:val>
            <c:numRef>
              <c:f>Sheet1!$M$2:$M$25</c:f>
              <c:numCache>
                <c:formatCode>General</c:formatCode>
                <c:ptCount val="24"/>
                <c:pt idx="0">
                  <c:v>2583</c:v>
                </c:pt>
                <c:pt idx="1">
                  <c:v>2854</c:v>
                </c:pt>
                <c:pt idx="2">
                  <c:v>3295</c:v>
                </c:pt>
                <c:pt idx="3">
                  <c:v>5491</c:v>
                </c:pt>
                <c:pt idx="4">
                  <c:v>5508</c:v>
                </c:pt>
                <c:pt idx="5">
                  <c:v>8253</c:v>
                </c:pt>
                <c:pt idx="6">
                  <c:v>8757</c:v>
                </c:pt>
                <c:pt idx="7">
                  <c:v>11373</c:v>
                </c:pt>
                <c:pt idx="8">
                  <c:v>11160</c:v>
                </c:pt>
                <c:pt idx="9">
                  <c:v>9691</c:v>
                </c:pt>
                <c:pt idx="10">
                  <c:v>12925</c:v>
                </c:pt>
                <c:pt idx="11">
                  <c:v>12371</c:v>
                </c:pt>
                <c:pt idx="12">
                  <c:v>15405</c:v>
                </c:pt>
                <c:pt idx="13">
                  <c:v>15709</c:v>
                </c:pt>
                <c:pt idx="14">
                  <c:v>13867</c:v>
                </c:pt>
                <c:pt idx="15">
                  <c:v>11636</c:v>
                </c:pt>
                <c:pt idx="16">
                  <c:v>11349</c:v>
                </c:pt>
                <c:pt idx="17">
                  <c:v>13161</c:v>
                </c:pt>
                <c:pt idx="18">
                  <c:v>6353</c:v>
                </c:pt>
                <c:pt idx="19">
                  <c:v>4549</c:v>
                </c:pt>
                <c:pt idx="20">
                  <c:v>3771</c:v>
                </c:pt>
                <c:pt idx="21">
                  <c:v>3164</c:v>
                </c:pt>
                <c:pt idx="22">
                  <c:v>3852</c:v>
                </c:pt>
                <c:pt idx="23">
                  <c:v>2563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C-44FB-9EEE-49A064F1C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0553104"/>
        <c:axId val="210553496"/>
      </c:barChart>
      <c:catAx>
        <c:axId val="21055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496"/>
        <c:crosses val="autoZero"/>
        <c:auto val="1"/>
        <c:lblAlgn val="ctr"/>
        <c:lblOffset val="100"/>
        <c:noMultiLvlLbl val="0"/>
      </c:catAx>
      <c:valAx>
        <c:axId val="210553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055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Flown 100 KM 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Sheet1!$G$2:$G$13</c:f>
              <c:numCache>
                <c:formatCode>#,##0</c:formatCode>
                <c:ptCount val="12"/>
                <c:pt idx="0">
                  <c:v>184923</c:v>
                </c:pt>
                <c:pt idx="1">
                  <c:v>179723</c:v>
                </c:pt>
                <c:pt idx="2">
                  <c:v>199683</c:v>
                </c:pt>
                <c:pt idx="3">
                  <c:v>208436</c:v>
                </c:pt>
                <c:pt idx="4">
                  <c:v>241769</c:v>
                </c:pt>
                <c:pt idx="5">
                  <c:v>270915</c:v>
                </c:pt>
                <c:pt idx="6">
                  <c:v>307794</c:v>
                </c:pt>
                <c:pt idx="7">
                  <c:v>319751</c:v>
                </c:pt>
                <c:pt idx="8">
                  <c:v>268580</c:v>
                </c:pt>
                <c:pt idx="9">
                  <c:v>242922</c:v>
                </c:pt>
                <c:pt idx="10">
                  <c:v>185938</c:v>
                </c:pt>
                <c:pt idx="11">
                  <c:v>210317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E2-4026-9064-E70D248C831E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Flown 100 KM 2025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Des</c:v>
                </c:pt>
              </c:strCache>
            </c:strRef>
          </c:cat>
          <c:val>
            <c:numRef>
              <c:f>Sheet1!$H$2:$H$13</c:f>
              <c:numCache>
                <c:formatCode>#,##0</c:formatCode>
                <c:ptCount val="12"/>
                <c:pt idx="0">
                  <c:v>190952.68</c:v>
                </c:pt>
                <c:pt idx="1">
                  <c:v>166876.34</c:v>
                </c:pt>
                <c:pt idx="2">
                  <c:v>190571.9</c:v>
                </c:pt>
                <c:pt idx="3">
                  <c:v>215201.65</c:v>
                </c:pt>
                <c:pt idx="4">
                  <c:v>253802.66</c:v>
                </c:pt>
                <c:pt idx="5">
                  <c:v>278668.82</c:v>
                </c:pt>
                <c:pt idx="6">
                  <c:v>302477.32</c:v>
                </c:pt>
                <c:pt idx="7">
                  <c:v>300225.76</c:v>
                </c:pt>
                <c:pt idx="8">
                  <c:v>287096.02</c:v>
                </c:pt>
                <c:pt idx="9">
                  <c:v>240824.94</c:v>
                </c:pt>
                <c:pt idx="10">
                  <c:v>192059.31</c:v>
                </c:pt>
                <c:pt idx="11">
                  <c:v>199848.76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E2-4026-9064-E70D248C8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85008"/>
        <c:axId val="611689928"/>
      </c:barChart>
      <c:catAx>
        <c:axId val="6116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9928"/>
        <c:crosses val="autoZero"/>
        <c:auto val="1"/>
        <c:lblAlgn val="ctr"/>
        <c:lblOffset val="100"/>
        <c:noMultiLvlLbl val="0"/>
      </c:catAx>
      <c:valAx>
        <c:axId val="611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1168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Flown KM 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Icelandair</c:v>
                </c:pt>
                <c:pt idx="1">
                  <c:v>Turkish Airl.</c:v>
                </c:pt>
                <c:pt idx="2">
                  <c:v>United Airl.</c:v>
                </c:pt>
                <c:pt idx="3">
                  <c:v>Lufthansa</c:v>
                </c:pt>
                <c:pt idx="4">
                  <c:v>SAS</c:v>
                </c:pt>
                <c:pt idx="5">
                  <c:v>British Airw.</c:v>
                </c:pt>
                <c:pt idx="6">
                  <c:v>KLM</c:v>
                </c:pt>
                <c:pt idx="7">
                  <c:v>Qatar</c:v>
                </c:pt>
                <c:pt idx="8">
                  <c:v>Delta</c:v>
                </c:pt>
                <c:pt idx="9">
                  <c:v>Emirates</c:v>
                </c:pt>
                <c:pt idx="10">
                  <c:v>Air Canada</c:v>
                </c:pt>
                <c:pt idx="11">
                  <c:v>Air France</c:v>
                </c:pt>
                <c:pt idx="12">
                  <c:v>LOT</c:v>
                </c:pt>
                <c:pt idx="13">
                  <c:v>Finnair</c:v>
                </c:pt>
                <c:pt idx="14">
                  <c:v>Nippon</c:v>
                </c:pt>
                <c:pt idx="15">
                  <c:v>Air Greenland</c:v>
                </c:pt>
                <c:pt idx="16">
                  <c:v>US Privat</c:v>
                </c:pt>
                <c:pt idx="17">
                  <c:v>Cathay Pacific</c:v>
                </c:pt>
                <c:pt idx="18">
                  <c:v>Japan Airl.</c:v>
                </c:pt>
                <c:pt idx="19">
                  <c:v>Air India</c:v>
                </c:pt>
                <c:pt idx="20">
                  <c:v>Fly PLAY</c:v>
                </c:pt>
                <c:pt idx="21">
                  <c:v>WestJet</c:v>
                </c:pt>
                <c:pt idx="22">
                  <c:v>Virgin Atl.</c:v>
                </c:pt>
                <c:pt idx="23">
                  <c:v>Condor</c:v>
                </c:pt>
                <c:pt idx="24">
                  <c:v>Etihad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25"/>
                <c:pt idx="0">
                  <c:v>27249550.997684952</c:v>
                </c:pt>
                <c:pt idx="1">
                  <c:v>20015375.86462782</c:v>
                </c:pt>
                <c:pt idx="2">
                  <c:v>17073712.09597142</c:v>
                </c:pt>
                <c:pt idx="3">
                  <c:v>16632848.947781742</c:v>
                </c:pt>
                <c:pt idx="4">
                  <c:v>13159053.629330169</c:v>
                </c:pt>
                <c:pt idx="5">
                  <c:v>11390833.383819493</c:v>
                </c:pt>
                <c:pt idx="6">
                  <c:v>8638639.3171609063</c:v>
                </c:pt>
                <c:pt idx="7">
                  <c:v>10520752.383991014</c:v>
                </c:pt>
                <c:pt idx="8">
                  <c:v>10866021.118636889</c:v>
                </c:pt>
                <c:pt idx="9">
                  <c:v>9178635.0326052438</c:v>
                </c:pt>
                <c:pt idx="10">
                  <c:v>8543227.2967981324</c:v>
                </c:pt>
                <c:pt idx="11">
                  <c:v>7264708.3335647574</c:v>
                </c:pt>
                <c:pt idx="12">
                  <c:v>6316719.9959735237</c:v>
                </c:pt>
                <c:pt idx="13">
                  <c:v>5640005.4295965573</c:v>
                </c:pt>
                <c:pt idx="14">
                  <c:v>5046411.2964130808</c:v>
                </c:pt>
                <c:pt idx="15">
                  <c:v>4716763.1898842892</c:v>
                </c:pt>
                <c:pt idx="16">
                  <c:v>4847801.6366113424</c:v>
                </c:pt>
                <c:pt idx="17">
                  <c:v>3472315.7918495853</c:v>
                </c:pt>
                <c:pt idx="18">
                  <c:v>4731497.6800363753</c:v>
                </c:pt>
                <c:pt idx="19">
                  <c:v>8845333.8920860887</c:v>
                </c:pt>
                <c:pt idx="20">
                  <c:v>7046893.0000225836</c:v>
                </c:pt>
                <c:pt idx="21">
                  <c:v>4370383.8943317914</c:v>
                </c:pt>
                <c:pt idx="22">
                  <c:v>4240598.2387461998</c:v>
                </c:pt>
                <c:pt idx="23">
                  <c:v>4295531.1748901978</c:v>
                </c:pt>
                <c:pt idx="24">
                  <c:v>3061050.2551504518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1-47F3-94F0-F38417E56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Flown KM 2025 - top 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Icelandair</c:v>
                </c:pt>
                <c:pt idx="1">
                  <c:v>Turkish Airl.</c:v>
                </c:pt>
                <c:pt idx="2">
                  <c:v>United Airl.</c:v>
                </c:pt>
                <c:pt idx="3">
                  <c:v>Lufthansa</c:v>
                </c:pt>
                <c:pt idx="4">
                  <c:v>SAS</c:v>
                </c:pt>
                <c:pt idx="5">
                  <c:v>British Airw.</c:v>
                </c:pt>
                <c:pt idx="6">
                  <c:v>KLM</c:v>
                </c:pt>
                <c:pt idx="7">
                  <c:v>Qatar</c:v>
                </c:pt>
                <c:pt idx="8">
                  <c:v>Delta</c:v>
                </c:pt>
                <c:pt idx="9">
                  <c:v>Emirates</c:v>
                </c:pt>
                <c:pt idx="10">
                  <c:v>Air Canada</c:v>
                </c:pt>
                <c:pt idx="11">
                  <c:v>Air France</c:v>
                </c:pt>
                <c:pt idx="12">
                  <c:v>LOT</c:v>
                </c:pt>
                <c:pt idx="13">
                  <c:v>Finnair</c:v>
                </c:pt>
                <c:pt idx="14">
                  <c:v>Nippon</c:v>
                </c:pt>
                <c:pt idx="15">
                  <c:v>Air Greenland</c:v>
                </c:pt>
                <c:pt idx="16">
                  <c:v>US Privat</c:v>
                </c:pt>
                <c:pt idx="17">
                  <c:v>Cathay Pacific</c:v>
                </c:pt>
                <c:pt idx="18">
                  <c:v>Japan Airl.</c:v>
                </c:pt>
                <c:pt idx="19">
                  <c:v>Air India</c:v>
                </c:pt>
                <c:pt idx="20">
                  <c:v>Fly PLAY</c:v>
                </c:pt>
                <c:pt idx="21">
                  <c:v>WestJet</c:v>
                </c:pt>
                <c:pt idx="22">
                  <c:v>Virgin Atl.</c:v>
                </c:pt>
                <c:pt idx="23">
                  <c:v>Condor</c:v>
                </c:pt>
                <c:pt idx="24">
                  <c:v>Etihad</c:v>
                </c:pt>
              </c:strCache>
            </c:strRef>
          </c:cat>
          <c:val>
            <c:numRef>
              <c:f>Sheet1!$C$2:$C$26</c:f>
              <c:numCache>
                <c:formatCode>#,##0</c:formatCode>
                <c:ptCount val="25"/>
                <c:pt idx="0">
                  <c:v>28460217.51663905</c:v>
                </c:pt>
                <c:pt idx="1">
                  <c:v>20070553.682443693</c:v>
                </c:pt>
                <c:pt idx="2">
                  <c:v>17383807.118916512</c:v>
                </c:pt>
                <c:pt idx="3">
                  <c:v>17311889.665435195</c:v>
                </c:pt>
                <c:pt idx="4">
                  <c:v>14121834.808152201</c:v>
                </c:pt>
                <c:pt idx="5">
                  <c:v>11850162.050581623</c:v>
                </c:pt>
                <c:pt idx="6">
                  <c:v>9968089.0513830818</c:v>
                </c:pt>
                <c:pt idx="7">
                  <c:v>9316236.870340595</c:v>
                </c:pt>
                <c:pt idx="8">
                  <c:v>9202868.4620096069</c:v>
                </c:pt>
                <c:pt idx="9">
                  <c:v>8589499.6524639651</c:v>
                </c:pt>
                <c:pt idx="10">
                  <c:v>7735149.6282971315</c:v>
                </c:pt>
                <c:pt idx="11">
                  <c:v>7390873.3321547098</c:v>
                </c:pt>
                <c:pt idx="12">
                  <c:v>7311064.6221417347</c:v>
                </c:pt>
                <c:pt idx="13">
                  <c:v>6549602.7547719125</c:v>
                </c:pt>
                <c:pt idx="14">
                  <c:v>6201040.1712222518</c:v>
                </c:pt>
                <c:pt idx="15">
                  <c:v>5569667.7576979287</c:v>
                </c:pt>
                <c:pt idx="16">
                  <c:v>4941604.1136536449</c:v>
                </c:pt>
                <c:pt idx="17">
                  <c:v>4710608.6933154855</c:v>
                </c:pt>
                <c:pt idx="18">
                  <c:v>4520881.2148769796</c:v>
                </c:pt>
                <c:pt idx="19">
                  <c:v>4500133.4378111865</c:v>
                </c:pt>
                <c:pt idx="20">
                  <c:v>4385333.6323947357</c:v>
                </c:pt>
                <c:pt idx="21">
                  <c:v>4372237.5551108429</c:v>
                </c:pt>
                <c:pt idx="22">
                  <c:v>4338016.7373188892</c:v>
                </c:pt>
                <c:pt idx="23">
                  <c:v>4303514.357969963</c:v>
                </c:pt>
                <c:pt idx="24">
                  <c:v>2959746.0432640584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1-47F3-94F0-F38417E56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134032"/>
        <c:axId val="916181984"/>
      </c:barChart>
      <c:catAx>
        <c:axId val="11131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16181984"/>
        <c:crosses val="autoZero"/>
        <c:auto val="1"/>
        <c:lblAlgn val="ctr"/>
        <c:lblOffset val="100"/>
        <c:noMultiLvlLbl val="0"/>
      </c:catAx>
      <c:valAx>
        <c:axId val="91618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1313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flights 2024</c:v>
                </c:pt>
              </c:strCache>
            </c:strRef>
          </c:tx>
          <c:spPr>
            <a:solidFill>
              <a:srgbClr val="4396A7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Icelandair</c:v>
                </c:pt>
                <c:pt idx="1">
                  <c:v>United Airl.</c:v>
                </c:pt>
                <c:pt idx="2">
                  <c:v>Turkish Airl.</c:v>
                </c:pt>
                <c:pt idx="3">
                  <c:v>Lufthansa</c:v>
                </c:pt>
                <c:pt idx="4">
                  <c:v>SAS</c:v>
                </c:pt>
                <c:pt idx="5">
                  <c:v>British Airw.</c:v>
                </c:pt>
                <c:pt idx="6">
                  <c:v>Air Greenland</c:v>
                </c:pt>
                <c:pt idx="7">
                  <c:v>Fly PLAY</c:v>
                </c:pt>
                <c:pt idx="8">
                  <c:v>Delta</c:v>
                </c:pt>
                <c:pt idx="9">
                  <c:v>Emirates</c:v>
                </c:pt>
                <c:pt idx="10">
                  <c:v>Air Canada</c:v>
                </c:pt>
                <c:pt idx="11">
                  <c:v>Qatar</c:v>
                </c:pt>
                <c:pt idx="12">
                  <c:v>KLM</c:v>
                </c:pt>
                <c:pt idx="13">
                  <c:v>Finnair</c:v>
                </c:pt>
                <c:pt idx="14">
                  <c:v>US Privat</c:v>
                </c:pt>
                <c:pt idx="15">
                  <c:v>Air France</c:v>
                </c:pt>
                <c:pt idx="16">
                  <c:v>LOT</c:v>
                </c:pt>
                <c:pt idx="17">
                  <c:v>Virgin Atl.</c:v>
                </c:pt>
                <c:pt idx="18">
                  <c:v>WestJet</c:v>
                </c:pt>
                <c:pt idx="19">
                  <c:v>Air India</c:v>
                </c:pt>
                <c:pt idx="20">
                  <c:v>Nippon</c:v>
                </c:pt>
                <c:pt idx="21">
                  <c:v>Cathay Pacific</c:v>
                </c:pt>
                <c:pt idx="22">
                  <c:v>Condor</c:v>
                </c:pt>
                <c:pt idx="23">
                  <c:v>Japan Airl.</c:v>
                </c:pt>
                <c:pt idx="24">
                  <c:v>Etihad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25"/>
                <c:pt idx="0">
                  <c:v>32160</c:v>
                </c:pt>
                <c:pt idx="1">
                  <c:v>10438</c:v>
                </c:pt>
                <c:pt idx="2">
                  <c:v>8715</c:v>
                </c:pt>
                <c:pt idx="3">
                  <c:v>8216</c:v>
                </c:pt>
                <c:pt idx="4">
                  <c:v>7819</c:v>
                </c:pt>
                <c:pt idx="5">
                  <c:v>7686</c:v>
                </c:pt>
                <c:pt idx="6">
                  <c:v>7323</c:v>
                </c:pt>
                <c:pt idx="7">
                  <c:v>10363</c:v>
                </c:pt>
                <c:pt idx="8">
                  <c:v>6571</c:v>
                </c:pt>
                <c:pt idx="9">
                  <c:v>5850</c:v>
                </c:pt>
                <c:pt idx="10">
                  <c:v>5382</c:v>
                </c:pt>
                <c:pt idx="11">
                  <c:v>5850</c:v>
                </c:pt>
                <c:pt idx="12">
                  <c:v>4132</c:v>
                </c:pt>
                <c:pt idx="13">
                  <c:v>3835</c:v>
                </c:pt>
                <c:pt idx="14">
                  <c:v>4328</c:v>
                </c:pt>
                <c:pt idx="15">
                  <c:v>3908</c:v>
                </c:pt>
                <c:pt idx="16">
                  <c:v>3495</c:v>
                </c:pt>
                <c:pt idx="17">
                  <c:v>2633</c:v>
                </c:pt>
                <c:pt idx="18">
                  <c:v>2489</c:v>
                </c:pt>
                <c:pt idx="19">
                  <c:v>4681</c:v>
                </c:pt>
                <c:pt idx="20">
                  <c:v>1736</c:v>
                </c:pt>
                <c:pt idx="21">
                  <c:v>1480</c:v>
                </c:pt>
                <c:pt idx="22">
                  <c:v>1849</c:v>
                </c:pt>
                <c:pt idx="23">
                  <c:v>1869</c:v>
                </c:pt>
                <c:pt idx="24">
                  <c:v>1717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41-47F3-94F0-F38417E56D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flights 2025 - top 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Icelandair</c:v>
                </c:pt>
                <c:pt idx="1">
                  <c:v>United Airl.</c:v>
                </c:pt>
                <c:pt idx="2">
                  <c:v>Turkish Airl.</c:v>
                </c:pt>
                <c:pt idx="3">
                  <c:v>Lufthansa</c:v>
                </c:pt>
                <c:pt idx="4">
                  <c:v>SAS</c:v>
                </c:pt>
                <c:pt idx="5">
                  <c:v>British Airw.</c:v>
                </c:pt>
                <c:pt idx="6">
                  <c:v>Air Greenland</c:v>
                </c:pt>
                <c:pt idx="7">
                  <c:v>Fly PLAY</c:v>
                </c:pt>
                <c:pt idx="8">
                  <c:v>Delta</c:v>
                </c:pt>
                <c:pt idx="9">
                  <c:v>Emirates</c:v>
                </c:pt>
                <c:pt idx="10">
                  <c:v>Air Canada</c:v>
                </c:pt>
                <c:pt idx="11">
                  <c:v>Qatar</c:v>
                </c:pt>
                <c:pt idx="12">
                  <c:v>KLM</c:v>
                </c:pt>
                <c:pt idx="13">
                  <c:v>Finnair</c:v>
                </c:pt>
                <c:pt idx="14">
                  <c:v>US Privat</c:v>
                </c:pt>
                <c:pt idx="15">
                  <c:v>Air France</c:v>
                </c:pt>
                <c:pt idx="16">
                  <c:v>LOT</c:v>
                </c:pt>
                <c:pt idx="17">
                  <c:v>Virgin Atl.</c:v>
                </c:pt>
                <c:pt idx="18">
                  <c:v>WestJet</c:v>
                </c:pt>
                <c:pt idx="19">
                  <c:v>Air India</c:v>
                </c:pt>
                <c:pt idx="20">
                  <c:v>Nippon</c:v>
                </c:pt>
                <c:pt idx="21">
                  <c:v>Cathay Pacific</c:v>
                </c:pt>
                <c:pt idx="22">
                  <c:v>Condor</c:v>
                </c:pt>
                <c:pt idx="23">
                  <c:v>Japan Airl.</c:v>
                </c:pt>
                <c:pt idx="24">
                  <c:v>Etihad</c:v>
                </c:pt>
              </c:strCache>
            </c:strRef>
          </c:cat>
          <c:val>
            <c:numRef>
              <c:f>Sheet1!$C$2:$C$26</c:f>
              <c:numCache>
                <c:formatCode>#,##0</c:formatCode>
                <c:ptCount val="25"/>
                <c:pt idx="0">
                  <c:v>34176</c:v>
                </c:pt>
                <c:pt idx="1">
                  <c:v>10744</c:v>
                </c:pt>
                <c:pt idx="2">
                  <c:v>8750</c:v>
                </c:pt>
                <c:pt idx="3">
                  <c:v>8529</c:v>
                </c:pt>
                <c:pt idx="4">
                  <c:v>8238</c:v>
                </c:pt>
                <c:pt idx="5">
                  <c:v>7924</c:v>
                </c:pt>
                <c:pt idx="6">
                  <c:v>7010</c:v>
                </c:pt>
                <c:pt idx="7">
                  <c:v>6540</c:v>
                </c:pt>
                <c:pt idx="8">
                  <c:v>6026</c:v>
                </c:pt>
                <c:pt idx="9">
                  <c:v>5597</c:v>
                </c:pt>
                <c:pt idx="10">
                  <c:v>5182</c:v>
                </c:pt>
                <c:pt idx="11">
                  <c:v>5149</c:v>
                </c:pt>
                <c:pt idx="12">
                  <c:v>4842</c:v>
                </c:pt>
                <c:pt idx="13">
                  <c:v>4524</c:v>
                </c:pt>
                <c:pt idx="14">
                  <c:v>4399</c:v>
                </c:pt>
                <c:pt idx="15">
                  <c:v>4267</c:v>
                </c:pt>
                <c:pt idx="16">
                  <c:v>4088</c:v>
                </c:pt>
                <c:pt idx="17">
                  <c:v>2602</c:v>
                </c:pt>
                <c:pt idx="18">
                  <c:v>2479</c:v>
                </c:pt>
                <c:pt idx="19">
                  <c:v>2352</c:v>
                </c:pt>
                <c:pt idx="20">
                  <c:v>2188</c:v>
                </c:pt>
                <c:pt idx="21">
                  <c:v>1986</c:v>
                </c:pt>
                <c:pt idx="22">
                  <c:v>1800</c:v>
                </c:pt>
                <c:pt idx="23">
                  <c:v>1767</c:v>
                </c:pt>
                <c:pt idx="24">
                  <c:v>1609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41-47F3-94F0-F38417E56D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3134032"/>
        <c:axId val="916181984"/>
      </c:barChart>
      <c:catAx>
        <c:axId val="111313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916181984"/>
        <c:crosses val="autoZero"/>
        <c:auto val="1"/>
        <c:lblAlgn val="ctr"/>
        <c:lblOffset val="100"/>
        <c:noMultiLvlLbl val="0"/>
      </c:catAx>
      <c:valAx>
        <c:axId val="91618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113134032"/>
        <c:crosses val="autoZero"/>
        <c:crossBetween val="between"/>
        <c:majorUnit val="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7274537930464"/>
          <c:y val="2.3472033956033103E-2"/>
          <c:w val="0.74232649548496488"/>
          <c:h val="0.87312544024127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E65500"/>
            </a:solidFill>
            <a:ln>
              <a:noFill/>
            </a:ln>
            <a:effectLst/>
          </c:spPr>
          <c:invertIfNegative val="0"/>
          <c:cat>
            <c:strRef>
              <c:f>Sheet1!$A$2:$A$26</c:f>
              <c:strCache>
                <c:ptCount val="25"/>
                <c:pt idx="0">
                  <c:v>Reykjavik - Boston</c:v>
                </c:pt>
                <c:pt idx="1">
                  <c:v>New York - Hong Kong</c:v>
                </c:pt>
                <c:pt idx="2">
                  <c:v>Vaagar - Copenhagen</c:v>
                </c:pt>
                <c:pt idx="3">
                  <c:v>Copenhagen - Vaagar</c:v>
                </c:pt>
                <c:pt idx="4">
                  <c:v>Nuuk - Ilulissat</c:v>
                </c:pt>
                <c:pt idx="5">
                  <c:v>Frankfurt - San Francisco</c:v>
                </c:pt>
                <c:pt idx="6">
                  <c:v>Washington - Reykjavik</c:v>
                </c:pt>
                <c:pt idx="7">
                  <c:v>Reykjavik - Washington</c:v>
                </c:pt>
                <c:pt idx="8">
                  <c:v>London - Seattle</c:v>
                </c:pt>
                <c:pt idx="9">
                  <c:v>Amsterdam - Reykjavík</c:v>
                </c:pt>
                <c:pt idx="10">
                  <c:v>Reykjavik - Amsterdam</c:v>
                </c:pt>
                <c:pt idx="11">
                  <c:v>Reykjavik - Paris</c:v>
                </c:pt>
                <c:pt idx="12">
                  <c:v>Paris - Reykjavik</c:v>
                </c:pt>
                <c:pt idx="13">
                  <c:v>Tokyo - Paris</c:v>
                </c:pt>
                <c:pt idx="14">
                  <c:v>Tokyo - Frankfurt</c:v>
                </c:pt>
                <c:pt idx="15">
                  <c:v>Paris - Los Angeles</c:v>
                </c:pt>
                <c:pt idx="16">
                  <c:v>New York - Reykjavik</c:v>
                </c:pt>
                <c:pt idx="17">
                  <c:v>Reykjavik - New York</c:v>
                </c:pt>
                <c:pt idx="18">
                  <c:v>Tokyo - London</c:v>
                </c:pt>
                <c:pt idx="19">
                  <c:v>Copenhagen - Reykjavik</c:v>
                </c:pt>
                <c:pt idx="20">
                  <c:v>Reykjavik - Copenhagen</c:v>
                </c:pt>
                <c:pt idx="21">
                  <c:v>London - San Francisco</c:v>
                </c:pt>
                <c:pt idx="22">
                  <c:v>Reykjavik - London</c:v>
                </c:pt>
                <c:pt idx="23">
                  <c:v>London - Reykjavik</c:v>
                </c:pt>
                <c:pt idx="24">
                  <c:v>London - Los Angeles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962</c:v>
                </c:pt>
                <c:pt idx="1">
                  <c:v>995</c:v>
                </c:pt>
                <c:pt idx="2">
                  <c:v>1054</c:v>
                </c:pt>
                <c:pt idx="3">
                  <c:v>1057</c:v>
                </c:pt>
                <c:pt idx="4">
                  <c:v>1106</c:v>
                </c:pt>
                <c:pt idx="5">
                  <c:v>1116</c:v>
                </c:pt>
                <c:pt idx="6">
                  <c:v>1116</c:v>
                </c:pt>
                <c:pt idx="7">
                  <c:v>1131</c:v>
                </c:pt>
                <c:pt idx="8">
                  <c:v>1168</c:v>
                </c:pt>
                <c:pt idx="9">
                  <c:v>1181</c:v>
                </c:pt>
                <c:pt idx="10">
                  <c:v>1182</c:v>
                </c:pt>
                <c:pt idx="11">
                  <c:v>1301</c:v>
                </c:pt>
                <c:pt idx="12">
                  <c:v>1340</c:v>
                </c:pt>
                <c:pt idx="13">
                  <c:v>1376</c:v>
                </c:pt>
                <c:pt idx="14">
                  <c:v>1397</c:v>
                </c:pt>
                <c:pt idx="15">
                  <c:v>1528</c:v>
                </c:pt>
                <c:pt idx="16">
                  <c:v>1541</c:v>
                </c:pt>
                <c:pt idx="17">
                  <c:v>1553</c:v>
                </c:pt>
                <c:pt idx="18">
                  <c:v>1670</c:v>
                </c:pt>
                <c:pt idx="19">
                  <c:v>1837</c:v>
                </c:pt>
                <c:pt idx="20">
                  <c:v>1840</c:v>
                </c:pt>
                <c:pt idx="21">
                  <c:v>1971</c:v>
                </c:pt>
                <c:pt idx="22">
                  <c:v>2285</c:v>
                </c:pt>
                <c:pt idx="23">
                  <c:v>2335</c:v>
                </c:pt>
                <c:pt idx="24">
                  <c:v>2492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FFA-9089-ADB5A4FD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2"/>
        <c:axId val="215599856"/>
        <c:axId val="215600248"/>
      </c:barChart>
      <c:catAx>
        <c:axId val="2155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600248"/>
        <c:crosses val="autoZero"/>
        <c:auto val="1"/>
        <c:lblAlgn val="ctr"/>
        <c:lblOffset val="100"/>
        <c:noMultiLvlLbl val="0"/>
      </c:catAx>
      <c:valAx>
        <c:axId val="21560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599856"/>
        <c:crosses val="autoZero"/>
        <c:crossBetween val="between"/>
      </c:valAx>
      <c:spPr>
        <a:noFill/>
        <a:ln w="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05361485777583"/>
          <c:y val="1.3955431122385665E-2"/>
          <c:w val="0.74232649548496488"/>
          <c:h val="0.86865482803104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Sheet1!$A$2:$A$24</c:f>
              <c:strCache>
                <c:ptCount val="23"/>
                <c:pt idx="0">
                  <c:v>LearJet 45</c:v>
                </c:pt>
                <c:pt idx="1">
                  <c:v>P8 Poseidon</c:v>
                </c:pt>
                <c:pt idx="2">
                  <c:v>GL7T Bombardier Global</c:v>
                </c:pt>
                <c:pt idx="3">
                  <c:v>C17 GloBemaster</c:v>
                </c:pt>
                <c:pt idx="4">
                  <c:v>Gulfstream VI</c:v>
                </c:pt>
                <c:pt idx="5">
                  <c:v>GLF6 Aerospace</c:v>
                </c:pt>
                <c:pt idx="6">
                  <c:v>CL60 Canadair</c:v>
                </c:pt>
                <c:pt idx="7">
                  <c:v>Lockheed Martin C-130</c:v>
                </c:pt>
                <c:pt idx="8">
                  <c:v>Beechraft BE20</c:v>
                </c:pt>
                <c:pt idx="9">
                  <c:v>A321 Airbus</c:v>
                </c:pt>
                <c:pt idx="10">
                  <c:v>GLEX Bombardier BD700</c:v>
                </c:pt>
                <c:pt idx="11">
                  <c:v>Airbus A-340</c:v>
                </c:pt>
                <c:pt idx="12">
                  <c:v>Boeing B-747</c:v>
                </c:pt>
                <c:pt idx="13">
                  <c:v>Airbus A-380</c:v>
                </c:pt>
                <c:pt idx="14">
                  <c:v>DeHaviland DH8</c:v>
                </c:pt>
                <c:pt idx="15">
                  <c:v>Boeing B-757</c:v>
                </c:pt>
                <c:pt idx="16">
                  <c:v>Boeing B-767</c:v>
                </c:pt>
                <c:pt idx="17">
                  <c:v>Airbus A-330</c:v>
                </c:pt>
                <c:pt idx="18">
                  <c:v>Airbus A-350</c:v>
                </c:pt>
                <c:pt idx="19">
                  <c:v>Airbus A-320</c:v>
                </c:pt>
                <c:pt idx="20">
                  <c:v>Boeing B-737</c:v>
                </c:pt>
                <c:pt idx="21">
                  <c:v>Boeing B-787</c:v>
                </c:pt>
                <c:pt idx="22">
                  <c:v>Boeing B-777</c:v>
                </c:pt>
              </c:strCache>
            </c:strRef>
          </c:cat>
          <c:val>
            <c:numRef>
              <c:f>Sheet1!$B$2:$B$24</c:f>
              <c:numCache>
                <c:formatCode>#,##0</c:formatCode>
                <c:ptCount val="23"/>
                <c:pt idx="0" formatCode="General">
                  <c:v>352</c:v>
                </c:pt>
                <c:pt idx="1">
                  <c:v>375</c:v>
                </c:pt>
                <c:pt idx="2">
                  <c:v>468</c:v>
                </c:pt>
                <c:pt idx="3">
                  <c:v>481</c:v>
                </c:pt>
                <c:pt idx="4">
                  <c:v>720</c:v>
                </c:pt>
                <c:pt idx="5">
                  <c:v>794</c:v>
                </c:pt>
                <c:pt idx="6">
                  <c:v>871</c:v>
                </c:pt>
                <c:pt idx="7">
                  <c:v>888</c:v>
                </c:pt>
                <c:pt idx="8">
                  <c:v>975</c:v>
                </c:pt>
                <c:pt idx="9">
                  <c:v>1073</c:v>
                </c:pt>
                <c:pt idx="10">
                  <c:v>1085</c:v>
                </c:pt>
                <c:pt idx="11">
                  <c:v>1802</c:v>
                </c:pt>
                <c:pt idx="12">
                  <c:v>4721</c:v>
                </c:pt>
                <c:pt idx="13">
                  <c:v>4773</c:v>
                </c:pt>
                <c:pt idx="14">
                  <c:v>6592</c:v>
                </c:pt>
                <c:pt idx="15">
                  <c:v>6600</c:v>
                </c:pt>
                <c:pt idx="16">
                  <c:v>6880</c:v>
                </c:pt>
                <c:pt idx="17">
                  <c:v>17769</c:v>
                </c:pt>
                <c:pt idx="18">
                  <c:v>20711</c:v>
                </c:pt>
                <c:pt idx="19">
                  <c:v>24097</c:v>
                </c:pt>
                <c:pt idx="20">
                  <c:v>27252</c:v>
                </c:pt>
                <c:pt idx="21">
                  <c:v>29537</c:v>
                </c:pt>
                <c:pt idx="22">
                  <c:v>32032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00-4FFA-9089-ADB5A4FDC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215599856"/>
        <c:axId val="215600248"/>
      </c:barChart>
      <c:catAx>
        <c:axId val="215599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600248"/>
        <c:crosses val="autoZero"/>
        <c:auto val="1"/>
        <c:lblAlgn val="ctr"/>
        <c:lblOffset val="100"/>
        <c:noMultiLvlLbl val="0"/>
      </c:catAx>
      <c:valAx>
        <c:axId val="21560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15599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0.13712</cdr:x>
      <cdr:y>0.132</cdr:y>
    </cdr:from>
    <cdr:to>
      <cdr:x>0.35708</cdr:x>
      <cdr:y>0.20554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7C23EFF-3745-4822-9097-9706EF94A0AA}"/>
            </a:ext>
          </a:extLst>
        </cdr:cNvPr>
        <cdr:cNvSpPr txBox="1"/>
      </cdr:nvSpPr>
      <cdr:spPr>
        <a:xfrm xmlns:a="http://schemas.openxmlformats.org/drawingml/2006/main">
          <a:off x="1076160" y="498932"/>
          <a:ext cx="1726388" cy="27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t" anchorCtr="0">
          <a:normAutofit fontScale="77500" lnSpcReduction="20000"/>
        </a:bodyPr>
        <a:lstStyle xmlns:a="http://schemas.openxmlformats.org/drawingml/2006/main"/>
        <a:p xmlns:a="http://schemas.openxmlformats.org/drawingml/2006/main">
          <a:endParaRPr lang="is-IS" sz="1100" dirty="0"/>
        </a:p>
      </cdr:txBody>
    </cdr:sp>
  </cdr:relSizeAnchor>
  <cdr:relSizeAnchor xmlns:cdr="http://schemas.openxmlformats.org/drawingml/2006/chartDrawing">
    <cdr:from>
      <cdr:x>0.02983</cdr:x>
      <cdr:y>0.94581</cdr:y>
    </cdr:from>
    <cdr:to>
      <cdr:x>0.12955</cdr:x>
      <cdr:y>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44DE12D3-3146-44BC-96F7-57A6C8987CD8}"/>
            </a:ext>
          </a:extLst>
        </cdr:cNvPr>
        <cdr:cNvSpPr txBox="1"/>
      </cdr:nvSpPr>
      <cdr:spPr>
        <a:xfrm xmlns:a="http://schemas.openxmlformats.org/drawingml/2006/main">
          <a:off x="234086" y="3654542"/>
          <a:ext cx="782726" cy="209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tIns="0" rIns="0" bIns="0" rtlCol="0" anchor="ctr" anchorCtr="0">
          <a:normAutofit fontScale="77500" lnSpcReduction="20000"/>
        </a:bodyPr>
        <a:lstStyle xmlns:a="http://schemas.openxmlformats.org/drawingml/2006/main"/>
        <a:p xmlns:a="http://schemas.openxmlformats.org/drawingml/2006/main">
          <a:r>
            <a:rPr lang="is-IS" dirty="0">
              <a:solidFill>
                <a:schemeClr val="accent6"/>
              </a:solidFill>
            </a:rPr>
            <a:t>Nr.of flights</a:t>
          </a:r>
          <a:endParaRPr lang="is-IS" sz="1100" dirty="0">
            <a:solidFill>
              <a:schemeClr val="accent6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0.00653</cdr:x>
      <cdr:y>0.9308</cdr:y>
    </cdr:from>
    <cdr:to>
      <cdr:x>0.1681</cdr:x>
      <cdr:y>0.99549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927B5F-532C-D6FB-0013-E8156F9EA81A}"/>
            </a:ext>
          </a:extLst>
        </cdr:cNvPr>
        <cdr:cNvSpPr txBox="1"/>
      </cdr:nvSpPr>
      <cdr:spPr>
        <a:xfrm xmlns:a="http://schemas.openxmlformats.org/drawingml/2006/main">
          <a:off x="50800" y="3159196"/>
          <a:ext cx="1257839" cy="219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sz="1200" err="1">
              <a:solidFill>
                <a:schemeClr val="tx1">
                  <a:lumMod val="75000"/>
                  <a:lumOff val="25000"/>
                </a:schemeClr>
              </a:solidFill>
            </a:rPr>
            <a:t>Nr</a:t>
          </a:r>
          <a:r>
            <a:rPr lang="is-IS" sz="1200">
              <a:solidFill>
                <a:schemeClr val="tx1">
                  <a:lumMod val="75000"/>
                  <a:lumOff val="25000"/>
                </a:schemeClr>
              </a:solidFill>
            </a:rPr>
            <a:t>. of </a:t>
          </a:r>
          <a:r>
            <a:rPr lang="is-IS" sz="1200" dirty="0" err="1">
              <a:solidFill>
                <a:schemeClr val="tx1">
                  <a:lumMod val="75000"/>
                  <a:lumOff val="25000"/>
                </a:schemeClr>
              </a:solidFill>
            </a:rPr>
            <a:t>flights</a:t>
          </a:r>
          <a:endParaRPr lang="is-IS" sz="12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564F4-465A-CF4B-A26D-763FD53C5BE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AD13-89AC-0F4E-9CC7-1A39FFD3D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F594A-D45F-45B7-9493-841F656469CF}" type="datetimeFigureOut">
              <a:rPr lang="is-IS" smtClean="0"/>
              <a:t>17.1.2026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4BE9E-24A0-4FA3-81E2-69F902A82E52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4654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41078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98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8277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0833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53924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55237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77320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77135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82123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22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8073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8E913-B3AD-AF33-2DF5-79B3E5CF0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2E2C0-1F60-8319-44A6-C5FB5A2B3E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4A8863-D1BE-E72F-DE02-391D42D6F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4D8CE-DBA4-7DDC-71B1-8EF904A9D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90006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621350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F46C6-FAF6-1213-AA5E-7D0C94FFA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7C90B5-82DE-4F27-80A0-BEEF0A2E7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BCCBA-462B-33D9-2580-C7EABC698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55BBF-E775-7BC2-B7AC-4131D5699B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629912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25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025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4238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5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37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6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819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45977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1635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8213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E4BE9E-24A0-4FA3-81E2-69F902A82E52}" type="slidenum">
              <a:rPr lang="is-IS" smtClean="0"/>
              <a:t>10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407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9389" y="2501329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89" y="3367309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235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 - Íslandsk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Gr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5180" y="159282"/>
            <a:ext cx="4330128" cy="2348967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5180" y="2649096"/>
            <a:ext cx="4330128" cy="2342003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648690" y="2649096"/>
            <a:ext cx="4330128" cy="2342003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48690" y="159282"/>
            <a:ext cx="4330128" cy="2348967"/>
          </a:xfrm>
          <a:prstGeom prst="rect">
            <a:avLst/>
          </a:prstGeom>
        </p:spPr>
        <p:txBody>
          <a:bodyPr lIns="144000" tIns="144000" rIns="144000" bIns="21600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7132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Stórt quot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486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468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40938" y="1365333"/>
            <a:ext cx="2619315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94742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Stórt quote g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40938" y="1365333"/>
            <a:ext cx="2619315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486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468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30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Stórt quote fjólublá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40938" y="1365333"/>
            <a:ext cx="2619315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486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468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009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97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g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70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turqo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34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fni - Texti + quote fjólublát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937640" y="1365333"/>
            <a:ext cx="1858297" cy="2351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cap="none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Quote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7339" y="318564"/>
            <a:ext cx="5580000" cy="430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74675" y="1044000"/>
            <a:ext cx="5760000" cy="3780000"/>
          </a:xfrm>
          <a:prstGeom prst="rect">
            <a:avLst/>
          </a:prstGeom>
        </p:spPr>
        <p:txBody>
          <a:bodyPr/>
          <a:lstStyle>
            <a:lvl1pPr>
              <a:lnSpc>
                <a:spcPts val="2000"/>
              </a:lnSpc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08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9389" y="2501329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89" y="3367309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9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9389" y="2501329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19389" y="3367309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70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íða - Flugumferðarstjór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45845" y="2449495"/>
            <a:ext cx="3470020" cy="6902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45845" y="3315475"/>
            <a:ext cx="3343061" cy="4807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spc="1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88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fni - Pla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00" y="1044000"/>
            <a:ext cx="7560000" cy="37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554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lliglæra - Turquo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665" y="2752771"/>
            <a:ext cx="5080290" cy="463818"/>
          </a:xfrm>
        </p:spPr>
        <p:txBody>
          <a:bodyPr anchor="b" anchorCtr="0"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63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ir - 2 dálkar með myndatex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62653" y="166780"/>
            <a:ext cx="4328161" cy="413974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52062" y="166780"/>
            <a:ext cx="4328161" cy="413974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4393" y="4529662"/>
            <a:ext cx="4006421" cy="2925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s-IS"/>
              <a:t>Click to add Image Caption 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973156" y="4529662"/>
            <a:ext cx="3685327" cy="2925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is-IS"/>
              <a:t>Click to add Image Caption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37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yndir - 2 dálk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62653" y="166780"/>
            <a:ext cx="4328161" cy="48122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image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652062" y="166780"/>
            <a:ext cx="4328161" cy="48122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570402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glæra - Íslandsk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193893" y="3853139"/>
            <a:ext cx="5080290" cy="46381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84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0748" y="784617"/>
            <a:ext cx="6628147" cy="61353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73767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7" r:id="rId1"/>
    <p:sldLayoutId id="2147493538" r:id="rId2"/>
    <p:sldLayoutId id="2147493536" r:id="rId3"/>
    <p:sldLayoutId id="2147493537" r:id="rId4"/>
    <p:sldLayoutId id="2147493531" r:id="rId5"/>
    <p:sldLayoutId id="2147493535" r:id="rId6"/>
    <p:sldLayoutId id="2147493506" r:id="rId7"/>
    <p:sldLayoutId id="2147493479" r:id="rId8"/>
    <p:sldLayoutId id="2147493481" r:id="rId9"/>
    <p:sldLayoutId id="2147493530" r:id="rId10"/>
    <p:sldLayoutId id="2147493525" r:id="rId11"/>
    <p:sldLayoutId id="2147493511" r:id="rId12"/>
    <p:sldLayoutId id="2147493512" r:id="rId13"/>
    <p:sldLayoutId id="2147493514" r:id="rId14"/>
    <p:sldLayoutId id="2147493487" r:id="rId15"/>
    <p:sldLayoutId id="2147493515" r:id="rId16"/>
    <p:sldLayoutId id="2147493516" r:id="rId17"/>
    <p:sldLayoutId id="2147493517" r:id="rId18"/>
  </p:sldLayoutIdLst>
  <p:txStyles>
    <p:titleStyle>
      <a:lvl1pPr algn="l" defTabSz="457200" rtl="0" eaLnBrk="1" latinLnBrk="0" hangingPunct="1">
        <a:lnSpc>
          <a:spcPts val="2600"/>
        </a:lnSpc>
        <a:spcBef>
          <a:spcPct val="0"/>
        </a:spcBef>
        <a:buNone/>
        <a:defRPr sz="2200" b="0" i="0" kern="1200" cap="all" spc="250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buClr>
          <a:schemeClr val="accent1"/>
        </a:buClr>
        <a:buFont typeface="Arial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892175" indent="-357188" algn="l" defTabSz="457200" rtl="0" eaLnBrk="1" latinLnBrk="0" hangingPunct="1">
        <a:lnSpc>
          <a:spcPts val="1700"/>
        </a:lnSpc>
        <a:spcBef>
          <a:spcPct val="20000"/>
        </a:spcBef>
        <a:buClr>
          <a:schemeClr val="accent1"/>
        </a:buClr>
        <a:buFont typeface="ArialMT" charset="0"/>
        <a:buChar char="—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013" indent="-223838" algn="l" defTabSz="457200" rtl="0" eaLnBrk="1" latinLnBrk="0" hangingPunct="1">
        <a:lnSpc>
          <a:spcPts val="1700"/>
        </a:lnSpc>
        <a:spcBef>
          <a:spcPct val="20000"/>
        </a:spcBef>
        <a:buClr>
          <a:schemeClr val="accent2"/>
        </a:buClr>
        <a:buFont typeface="Arial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6188" indent="-354013" algn="l" defTabSz="457200" rtl="0" eaLnBrk="1" latinLnBrk="0" hangingPunct="1">
        <a:lnSpc>
          <a:spcPts val="1700"/>
        </a:lnSpc>
        <a:spcBef>
          <a:spcPct val="20000"/>
        </a:spcBef>
        <a:buClr>
          <a:schemeClr val="accent2"/>
        </a:buClr>
        <a:buFont typeface="ArialMT" charset="0"/>
        <a:buChar char="—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438" indent="-222250" algn="l" defTabSz="457200" rtl="0" eaLnBrk="1" latinLnBrk="0" hangingPunct="1">
        <a:lnSpc>
          <a:spcPts val="1700"/>
        </a:lnSpc>
        <a:spcBef>
          <a:spcPct val="20000"/>
        </a:spcBef>
        <a:buClr>
          <a:schemeClr val="accent2"/>
        </a:buClr>
        <a:buSzPct val="80000"/>
        <a:buFont typeface="Arial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1A2B283-BB3A-441D-9275-EA62134EA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918" y="2661980"/>
            <a:ext cx="3949082" cy="690222"/>
          </a:xfrm>
        </p:spPr>
        <p:txBody>
          <a:bodyPr/>
          <a:lstStyle/>
          <a:p>
            <a:r>
              <a:rPr lang="en-US" noProof="1"/>
              <a:t>Isavia – atc fact file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8209A0-6738-4944-932F-EC1DEC456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918" y="3067127"/>
            <a:ext cx="3343061" cy="480791"/>
          </a:xfrm>
        </p:spPr>
        <p:txBody>
          <a:bodyPr/>
          <a:lstStyle/>
          <a:p>
            <a:r>
              <a:rPr lang="en-US" noProof="1"/>
              <a:t>Traffic – 2025</a:t>
            </a:r>
          </a:p>
        </p:txBody>
      </p:sp>
    </p:spTree>
    <p:extLst>
      <p:ext uri="{BB962C8B-B14F-4D97-AF65-F5344CB8AC3E}">
        <p14:creationId xmlns:p14="http://schemas.microsoft.com/office/powerpoint/2010/main" val="2441880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04" y="201484"/>
            <a:ext cx="7981320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chemeClr val="accent1"/>
                </a:solidFill>
              </a:rPr>
              <a:t>Reykjavík control area – Int. traffic - City pairs 2025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624396"/>
              </p:ext>
            </p:extLst>
          </p:nvPr>
        </p:nvGraphicFramePr>
        <p:xfrm>
          <a:off x="800099" y="1005234"/>
          <a:ext cx="7267575" cy="403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44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213838"/>
            <a:ext cx="8010841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Int. traffic     A/C Types 2025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2563473"/>
              </p:ext>
            </p:extLst>
          </p:nvPr>
        </p:nvGraphicFramePr>
        <p:xfrm>
          <a:off x="716891" y="1009498"/>
          <a:ext cx="7350784" cy="385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816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71981"/>
            <a:ext cx="7476956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10424"/>
              </p:ext>
            </p:extLst>
          </p:nvPr>
        </p:nvGraphicFramePr>
        <p:xfrm>
          <a:off x="679450" y="1134313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412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04" y="160887"/>
            <a:ext cx="7785100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international traffic 2025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098901"/>
              </p:ext>
            </p:extLst>
          </p:nvPr>
        </p:nvGraphicFramePr>
        <p:xfrm>
          <a:off x="625104" y="1184652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801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04" y="201242"/>
            <a:ext cx="7834610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international traffic 2025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5945324"/>
              </p:ext>
            </p:extLst>
          </p:nvPr>
        </p:nvGraphicFramePr>
        <p:xfrm>
          <a:off x="625104" y="1184652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594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104" y="164857"/>
            <a:ext cx="7919456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international traffic 2025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475437"/>
              </p:ext>
            </p:extLst>
          </p:nvPr>
        </p:nvGraphicFramePr>
        <p:xfrm>
          <a:off x="625104" y="1184652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629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42508"/>
            <a:ext cx="8152765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international traffic 2025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233891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103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93737"/>
            <a:ext cx="7785100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international traffic 2025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430164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155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EF08-437D-41D3-BBE4-33FB834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64857"/>
            <a:ext cx="8071485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Reykjavik control area – int. traffic to and from Ice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23FAF4-7E7A-406C-87B4-0393D26C2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599053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537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201" y="319087"/>
            <a:ext cx="8323200" cy="460734"/>
          </a:xfrm>
        </p:spPr>
        <p:txBody>
          <a:bodyPr>
            <a:normAutofit fontScale="90000"/>
          </a:bodyPr>
          <a:lstStyle/>
          <a:p>
            <a:r>
              <a:rPr lang="en-US" noProof="1">
                <a:solidFill>
                  <a:schemeClr val="accent1"/>
                </a:solidFill>
              </a:rPr>
              <a:t>Reykjavik control area – international traffic</a:t>
            </a:r>
            <a:br>
              <a:rPr lang="en-US" noProof="1">
                <a:solidFill>
                  <a:schemeClr val="accent1"/>
                </a:solidFill>
              </a:rPr>
            </a:br>
            <a:br>
              <a:rPr lang="en-US" noProof="1"/>
            </a:br>
            <a:endParaRPr lang="en-US" noProof="1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C30FECA-57F0-4651-BBF4-7457EEDC9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153854"/>
              </p:ext>
            </p:extLst>
          </p:nvPr>
        </p:nvGraphicFramePr>
        <p:xfrm>
          <a:off x="486048" y="1059205"/>
          <a:ext cx="8171904" cy="3863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42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/>
              <a:t>International  traffic</a:t>
            </a:r>
          </a:p>
        </p:txBody>
      </p:sp>
    </p:spTree>
    <p:extLst>
      <p:ext uri="{BB962C8B-B14F-4D97-AF65-F5344CB8AC3E}">
        <p14:creationId xmlns:p14="http://schemas.microsoft.com/office/powerpoint/2010/main" val="37096705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/>
              <a:t>Domestic  traffic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64857"/>
            <a:ext cx="6628147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domestic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865766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393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42508"/>
            <a:ext cx="6628147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Reykjavík control area – domestic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12017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56384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1082E-51AA-DF60-A2C3-693D60066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BEF3-89E9-9206-A150-1C4F5949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64857"/>
            <a:ext cx="8071485" cy="613533"/>
          </a:xfrm>
        </p:spPr>
        <p:txBody>
          <a:bodyPr anchor="ctr">
            <a:normAutofit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Reykjavik control area – DOMESTIC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939EB15-869A-4C07-2DD6-0039C15C0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352713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028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AAC8E-3B61-0840-5698-0725424D5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4629A-819A-6F6C-3206-CF9ADEED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84291"/>
            <a:ext cx="7396307" cy="613533"/>
          </a:xfrm>
        </p:spPr>
        <p:txBody>
          <a:bodyPr anchor="ctr">
            <a:normAutofit/>
          </a:bodyPr>
          <a:lstStyle/>
          <a:p>
            <a:r>
              <a:rPr lang="en-US" noProof="1">
                <a:solidFill>
                  <a:schemeClr val="accent1"/>
                </a:solidFill>
              </a:rPr>
              <a:t>Reykjavík control area – DOMESTIC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257BB0C-D4F5-F10C-81FA-FBD125D9E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421257"/>
              </p:ext>
            </p:extLst>
          </p:nvPr>
        </p:nvGraphicFramePr>
        <p:xfrm>
          <a:off x="625475" y="1200150"/>
          <a:ext cx="790085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8352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9" y="162825"/>
            <a:ext cx="7883043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rgbClr val="E65500"/>
                </a:solidFill>
              </a:rPr>
              <a:t>Reykjavik control area – dom.traffic city pairs 2025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1650183"/>
              </p:ext>
            </p:extLst>
          </p:nvPr>
        </p:nvGraphicFramePr>
        <p:xfrm>
          <a:off x="800099" y="1077704"/>
          <a:ext cx="7267575" cy="378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1059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84659"/>
            <a:ext cx="7664161" cy="613533"/>
          </a:xfrm>
        </p:spPr>
        <p:txBody>
          <a:bodyPr anchor="ctr">
            <a:normAutofit/>
          </a:bodyPr>
          <a:lstStyle/>
          <a:p>
            <a:r>
              <a:rPr lang="en-US" sz="2000" noProof="1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504032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92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EF08-437D-41D3-BBE4-33FB834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77344"/>
            <a:ext cx="7599507" cy="613533"/>
          </a:xfrm>
        </p:spPr>
        <p:txBody>
          <a:bodyPr anchor="ctr">
            <a:normAutofit/>
          </a:bodyPr>
          <a:lstStyle/>
          <a:p>
            <a:r>
              <a:rPr lang="en-US" sz="2000" noProof="1">
                <a:solidFill>
                  <a:schemeClr val="accent1"/>
                </a:solidFill>
              </a:rPr>
              <a:t>Reykjavik control area – international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23FAF4-7E7A-406C-87B4-0393D26C2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175017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46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63490"/>
            <a:ext cx="7479434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810459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772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184291"/>
            <a:ext cx="7396307" cy="613533"/>
          </a:xfrm>
        </p:spPr>
        <p:txBody>
          <a:bodyPr anchor="ctr">
            <a:normAutofit fontScale="90000"/>
          </a:bodyPr>
          <a:lstStyle/>
          <a:p>
            <a:r>
              <a:rPr lang="en-US" noProof="1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389510"/>
              </p:ext>
            </p:extLst>
          </p:nvPr>
        </p:nvGraphicFramePr>
        <p:xfrm>
          <a:off x="625475" y="1200150"/>
          <a:ext cx="790085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9483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EF08-437D-41D3-BBE4-33FB83461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5" y="177344"/>
            <a:ext cx="7599507" cy="613533"/>
          </a:xfrm>
        </p:spPr>
        <p:txBody>
          <a:bodyPr anchor="ctr">
            <a:normAutofit/>
          </a:bodyPr>
          <a:lstStyle/>
          <a:p>
            <a:r>
              <a:rPr lang="en-US" sz="2000" noProof="1">
                <a:solidFill>
                  <a:schemeClr val="accent1"/>
                </a:solidFill>
              </a:rPr>
              <a:t>Reykjavik control area – international traffic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E23FAF4-7E7A-406C-87B4-0393D26C2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554099"/>
              </p:ext>
            </p:extLst>
          </p:nvPr>
        </p:nvGraphicFramePr>
        <p:xfrm>
          <a:off x="625475" y="1200150"/>
          <a:ext cx="77851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722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C4FE-BB1E-49DD-9C8C-EA03DCE9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06" y="172060"/>
            <a:ext cx="8636676" cy="613533"/>
          </a:xfrm>
        </p:spPr>
        <p:txBody>
          <a:bodyPr anchor="ctr">
            <a:normAutofit/>
          </a:bodyPr>
          <a:lstStyle/>
          <a:p>
            <a:r>
              <a:rPr lang="en-US" sz="2000" noProof="1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CB2BEF-CB90-458F-8FF1-726362FBE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178983"/>
              </p:ext>
            </p:extLst>
          </p:nvPr>
        </p:nvGraphicFramePr>
        <p:xfrm>
          <a:off x="474662" y="1044575"/>
          <a:ext cx="804293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03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C4FE-BB1E-49DD-9C8C-EA03DCE9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42" y="177455"/>
            <a:ext cx="8636676" cy="613533"/>
          </a:xfrm>
        </p:spPr>
        <p:txBody>
          <a:bodyPr anchor="ctr">
            <a:normAutofit/>
          </a:bodyPr>
          <a:lstStyle/>
          <a:p>
            <a:r>
              <a:rPr lang="en-US" sz="2000" noProof="1">
                <a:solidFill>
                  <a:schemeClr val="accent1"/>
                </a:solidFill>
              </a:rPr>
              <a:t>Reykjavík control area – international traffic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3CB2BEF-CB90-458F-8FF1-726362FBE7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404661"/>
              </p:ext>
            </p:extLst>
          </p:nvPr>
        </p:nvGraphicFramePr>
        <p:xfrm>
          <a:off x="474662" y="1044575"/>
          <a:ext cx="8050137" cy="3779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765373"/>
      </p:ext>
    </p:extLst>
  </p:cSld>
  <p:clrMapOvr>
    <a:masterClrMapping/>
  </p:clrMapOvr>
</p:sld>
</file>

<file path=ppt/theme/theme1.xml><?xml version="1.0" encoding="utf-8"?>
<a:theme xmlns:a="http://schemas.openxmlformats.org/drawingml/2006/main" name="Isavia forsíður">
  <a:themeElements>
    <a:clrScheme name="Custom 5">
      <a:dk1>
        <a:srgbClr val="272727"/>
      </a:dk1>
      <a:lt1>
        <a:srgbClr val="FFFFFF"/>
      </a:lt1>
      <a:dk2>
        <a:srgbClr val="272727"/>
      </a:dk2>
      <a:lt2>
        <a:srgbClr val="FFFFFE"/>
      </a:lt2>
      <a:accent1>
        <a:srgbClr val="E65500"/>
      </a:accent1>
      <a:accent2>
        <a:srgbClr val="F0C80A"/>
      </a:accent2>
      <a:accent3>
        <a:srgbClr val="4396A7"/>
      </a:accent3>
      <a:accent4>
        <a:srgbClr val="655277"/>
      </a:accent4>
      <a:accent5>
        <a:srgbClr val="E4E4DA"/>
      </a:accent5>
      <a:accent6>
        <a:srgbClr val="323232"/>
      </a:accent6>
      <a:hlink>
        <a:srgbClr val="005587"/>
      </a:hlink>
      <a:folHlink>
        <a:srgbClr val="025586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 fontScale="77500" lnSpcReduction="20000"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orsíðuglæra.pptx" id="{3686A5E9-936B-4F5C-B6E9-71D16E1E3C93}" vid="{93915499-A1CD-432D-BC3B-565C8ADFC5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5F6D63591BE47A36564DB78B2DACF" ma:contentTypeVersion="6" ma:contentTypeDescription="Create a new document." ma:contentTypeScope="" ma:versionID="98cbc9e41270582cf2f12f0cde9cc271">
  <xsd:schema xmlns:xsd="http://www.w3.org/2001/XMLSchema" xmlns:xs="http://www.w3.org/2001/XMLSchema" xmlns:p="http://schemas.microsoft.com/office/2006/metadata/properties" xmlns:ns2="a7858182-832b-405b-aa1d-319174dae4a6" xmlns:ns3="540502ad-e2ea-49e0-837d-f664c5657004" targetNamespace="http://schemas.microsoft.com/office/2006/metadata/properties" ma:root="true" ma:fieldsID="2b1dd593f222232c765a776bfcdbbc6d" ns2:_="" ns3:_="">
    <xsd:import namespace="a7858182-832b-405b-aa1d-319174dae4a6"/>
    <xsd:import namespace="540502ad-e2ea-49e0-837d-f664c56570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58182-832b-405b-aa1d-319174dae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502ad-e2ea-49e0-837d-f664c565700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00370B-35B0-495D-8B32-8200F6EEA28E}">
  <ds:schemaRefs>
    <ds:schemaRef ds:uri="540502ad-e2ea-49e0-837d-f664c5657004"/>
    <ds:schemaRef ds:uri="a7858182-832b-405b-aa1d-319174dae4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53194A4-7AEE-4AB4-9B06-03BC2CB0E6A6}">
  <ds:schemaRefs>
    <ds:schemaRef ds:uri="540502ad-e2ea-49e0-837d-f664c5657004"/>
    <ds:schemaRef ds:uri="a7858182-832b-405b-aa1d-319174dae4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CF9E7E-84B1-4643-B61B-5D20BDA82D7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806f143-ddb2-4316-a563-2787812d1924}" enabled="0" method="" siteId="{2806f143-ddb2-4316-a563-2787812d192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25</Slides>
  <Notes>21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Isavia forsíður</vt:lpstr>
      <vt:lpstr>Isavia – atc fact file</vt:lpstr>
      <vt:lpstr>International  traffic</vt:lpstr>
      <vt:lpstr>Reykjavík control area – international traffic</vt:lpstr>
      <vt:lpstr>Reykjavik control area – international traffic</vt:lpstr>
      <vt:lpstr>Reykjavík control area – international traffic</vt:lpstr>
      <vt:lpstr>Reykjavík control area – international traffic</vt:lpstr>
      <vt:lpstr>Reykjavik control area – international traffic</vt:lpstr>
      <vt:lpstr>Reykjavík control area – international traffic</vt:lpstr>
      <vt:lpstr>Reykjavík control area – international traffic</vt:lpstr>
      <vt:lpstr>Reykjavík control area – Int. traffic - City pairs 2025</vt:lpstr>
      <vt:lpstr>Reykjavík control area – Int. traffic     A/C Types 2025</vt:lpstr>
      <vt:lpstr>Reykjavík control area – international traffic</vt:lpstr>
      <vt:lpstr>Reykjavík control area – international traffic 2025</vt:lpstr>
      <vt:lpstr>Reykjavík control area – international traffic 2025</vt:lpstr>
      <vt:lpstr>Reykjavík control area – international traffic 2025</vt:lpstr>
      <vt:lpstr>Reykjavík control area – international traffic 2025</vt:lpstr>
      <vt:lpstr>Reykjavík control area – international traffic 2025</vt:lpstr>
      <vt:lpstr>Reykjavik control area – int. traffic to and from Ice</vt:lpstr>
      <vt:lpstr>Reykjavik control area – international traffic  </vt:lpstr>
      <vt:lpstr>Domestic  traffic</vt:lpstr>
      <vt:lpstr>Reykjavík control area – domestic traffic</vt:lpstr>
      <vt:lpstr>Reykjavík control area – domestic traffic</vt:lpstr>
      <vt:lpstr>Reykjavik control area – DOMESTIC TRAFFIC</vt:lpstr>
      <vt:lpstr>Reykjavík control area – DOMESTIC traffic</vt:lpstr>
      <vt:lpstr>Reykjavik control area – dom.traffic city pairs 2025</vt:lpstr>
    </vt:vector>
  </TitlesOfParts>
  <Manager/>
  <Company>Isavia ohf.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Forsíðuglæra</dc:title>
  <dc:subject/>
  <dc:creator>Gunnar K. Sigurðsson</dc:creator>
  <cp:keywords/>
  <dc:description/>
  <cp:revision>1</cp:revision>
  <dcterms:created xsi:type="dcterms:W3CDTF">2018-12-11T09:37:32Z</dcterms:created>
  <dcterms:modified xsi:type="dcterms:W3CDTF">2026-01-17T17:18:41Z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0x010100AE15F6D63591BE47A36564DB78B2DACF</vt:lpwstr>
  </property>
</Properties>
</file>