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0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</p:sldMasterIdLst>
  <p:notesMasterIdLst>
    <p:notesMasterId r:id="rId30"/>
  </p:notesMasterIdLst>
  <p:handoutMasterIdLst>
    <p:handoutMasterId r:id="rId31"/>
  </p:handoutMasterIdLst>
  <p:sldIdLst>
    <p:sldId id="264" r:id="rId5"/>
    <p:sldId id="325" r:id="rId6"/>
    <p:sldId id="274" r:id="rId7"/>
    <p:sldId id="284" r:id="rId8"/>
    <p:sldId id="285" r:id="rId9"/>
    <p:sldId id="286" r:id="rId10"/>
    <p:sldId id="326" r:id="rId11"/>
    <p:sldId id="317" r:id="rId12"/>
    <p:sldId id="324" r:id="rId13"/>
    <p:sldId id="288" r:id="rId14"/>
    <p:sldId id="283" r:id="rId15"/>
    <p:sldId id="289" r:id="rId16"/>
    <p:sldId id="276" r:id="rId17"/>
    <p:sldId id="277" r:id="rId18"/>
    <p:sldId id="327" r:id="rId19"/>
    <p:sldId id="291" r:id="rId20"/>
    <p:sldId id="292" r:id="rId21"/>
    <p:sldId id="293" r:id="rId22"/>
    <p:sldId id="322" r:id="rId23"/>
    <p:sldId id="257" r:id="rId24"/>
    <p:sldId id="278" r:id="rId25"/>
    <p:sldId id="279" r:id="rId26"/>
    <p:sldId id="280" r:id="rId27"/>
    <p:sldId id="281" r:id="rId28"/>
    <p:sldId id="294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500"/>
    <a:srgbClr val="439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6342" autoAdjust="0"/>
  </p:normalViewPr>
  <p:slideViewPr>
    <p:cSldViewPr snapToGrid="0">
      <p:cViewPr varScale="1">
        <p:scale>
          <a:sx n="108" d="100"/>
          <a:sy n="108" d="100"/>
        </p:scale>
        <p:origin x="88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32" d="100"/>
          <a:sy n="132" d="100"/>
        </p:scale>
        <p:origin x="602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ðný Unnur Jökulsdóttir" userId="20123b98-44d2-4178-ac11-d42586c99256" providerId="ADAL" clId="{B1DABF40-F0BD-468C-BD63-4DA54855BD2A}"/>
    <pc:docChg chg="undo custSel modSld">
      <pc:chgData name="Guðný Unnur Jökulsdóttir" userId="20123b98-44d2-4178-ac11-d42586c99256" providerId="ADAL" clId="{B1DABF40-F0BD-468C-BD63-4DA54855BD2A}" dt="2025-01-22T10:00:29.231" v="45" actId="20577"/>
      <pc:docMkLst>
        <pc:docMk/>
      </pc:docMkLst>
      <pc:sldChg chg="modSp mod">
        <pc:chgData name="Guðný Unnur Jökulsdóttir" userId="20123b98-44d2-4178-ac11-d42586c99256" providerId="ADAL" clId="{B1DABF40-F0BD-468C-BD63-4DA54855BD2A}" dt="2025-01-22T10:00:29.231" v="45" actId="20577"/>
        <pc:sldMkLst>
          <pc:docMk/>
          <pc:sldMk cId="2441880103" sldId="264"/>
        </pc:sldMkLst>
        <pc:spChg chg="mod">
          <ac:chgData name="Guðný Unnur Jökulsdóttir" userId="20123b98-44d2-4178-ac11-d42586c99256" providerId="ADAL" clId="{B1DABF40-F0BD-468C-BD63-4DA54855BD2A}" dt="2025-01-22T10:00:29.231" v="45" actId="20577"/>
          <ac:spMkLst>
            <pc:docMk/>
            <pc:sldMk cId="2441880103" sldId="264"/>
            <ac:spMk id="9" creationId="{A1A2B283-BB3A-441D-9275-EA62134EAEEB}"/>
          </ac:spMkLst>
        </pc:spChg>
        <pc:spChg chg="mod">
          <ac:chgData name="Guðný Unnur Jökulsdóttir" userId="20123b98-44d2-4178-ac11-d42586c99256" providerId="ADAL" clId="{B1DABF40-F0BD-468C-BD63-4DA54855BD2A}" dt="2025-01-22T10:00:27.460" v="43" actId="20577"/>
          <ac:spMkLst>
            <pc:docMk/>
            <pc:sldMk cId="2441880103" sldId="264"/>
            <ac:spMk id="10" creationId="{D48209A0-6738-4944-932F-EC1DEC4560E5}"/>
          </ac:spMkLst>
        </pc:spChg>
      </pc:sldChg>
      <pc:sldChg chg="modSp mod">
        <pc:chgData name="Guðný Unnur Jökulsdóttir" userId="20123b98-44d2-4178-ac11-d42586c99256" providerId="ADAL" clId="{B1DABF40-F0BD-468C-BD63-4DA54855BD2A}" dt="2025-01-22T10:00:22.807" v="39" actId="20577"/>
        <pc:sldMkLst>
          <pc:docMk/>
          <pc:sldMk cId="3709670575" sldId="325"/>
        </pc:sldMkLst>
        <pc:spChg chg="mod">
          <ac:chgData name="Guðný Unnur Jökulsdóttir" userId="20123b98-44d2-4178-ac11-d42586c99256" providerId="ADAL" clId="{B1DABF40-F0BD-468C-BD63-4DA54855BD2A}" dt="2025-01-22T10:00:22.807" v="39" actId="20577"/>
          <ac:spMkLst>
            <pc:docMk/>
            <pc:sldMk cId="3709670575" sldId="325"/>
            <ac:spMk id="2" creationId="{00000000-0000-0000-0000-000000000000}"/>
          </ac:spMkLst>
        </pc:spChg>
      </pc:sldChg>
    </pc:docChg>
  </pc:docChgLst>
  <pc:docChgLst>
    <pc:chgData name="Arnar Sigurðsson" userId="83082ade-15fe-4618-b18c-90811395fac5" providerId="ADAL" clId="{BA2388D4-D276-45CF-B80B-9A727D8111D3}"/>
    <pc:docChg chg="modSld">
      <pc:chgData name="Arnar Sigurðsson" userId="83082ade-15fe-4618-b18c-90811395fac5" providerId="ADAL" clId="{BA2388D4-D276-45CF-B80B-9A727D8111D3}" dt="2025-01-16T18:46:28.154" v="13" actId="790"/>
      <pc:docMkLst>
        <pc:docMk/>
      </pc:docMkLst>
      <pc:sldChg chg="modSp mod">
        <pc:chgData name="Arnar Sigurðsson" userId="83082ade-15fe-4618-b18c-90811395fac5" providerId="ADAL" clId="{BA2388D4-D276-45CF-B80B-9A727D8111D3}" dt="2025-01-16T18:42:38.074" v="4" actId="790"/>
        <pc:sldMkLst>
          <pc:docMk/>
          <pc:sldMk cId="2043939064" sldId="278"/>
        </pc:sldMkLst>
        <pc:spChg chg="mod">
          <ac:chgData name="Arnar Sigurðsson" userId="83082ade-15fe-4618-b18c-90811395fac5" providerId="ADAL" clId="{BA2388D4-D276-45CF-B80B-9A727D8111D3}" dt="2025-01-16T18:42:38.074" v="4" actId="790"/>
          <ac:spMkLst>
            <pc:docMk/>
            <pc:sldMk cId="2043939064" sldId="278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BA2388D4-D276-45CF-B80B-9A727D8111D3}" dt="2025-01-16T18:43:12.104" v="5" actId="790"/>
        <pc:sldMkLst>
          <pc:docMk/>
          <pc:sldMk cId="2256384356" sldId="279"/>
        </pc:sldMkLst>
        <pc:spChg chg="mod">
          <ac:chgData name="Arnar Sigurðsson" userId="83082ade-15fe-4618-b18c-90811395fac5" providerId="ADAL" clId="{BA2388D4-D276-45CF-B80B-9A727D8111D3}" dt="2025-01-16T18:43:12.104" v="5" actId="790"/>
          <ac:spMkLst>
            <pc:docMk/>
            <pc:sldMk cId="2256384356" sldId="279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BA2388D4-D276-45CF-B80B-9A727D8111D3}" dt="2025-01-16T18:46:28.154" v="13" actId="790"/>
        <pc:sldMkLst>
          <pc:docMk/>
          <pc:sldMk cId="3295889321" sldId="280"/>
        </pc:sldMkLst>
        <pc:spChg chg="mod">
          <ac:chgData name="Arnar Sigurðsson" userId="83082ade-15fe-4618-b18c-90811395fac5" providerId="ADAL" clId="{BA2388D4-D276-45CF-B80B-9A727D8111D3}" dt="2025-01-16T18:46:28.154" v="13" actId="790"/>
          <ac:spMkLst>
            <pc:docMk/>
            <pc:sldMk cId="3295889321" sldId="280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BA2388D4-D276-45CF-B80B-9A727D8111D3}" dt="2025-01-16T17:48:43.461" v="1" actId="790"/>
        <pc:sldMkLst>
          <pc:docMk/>
          <pc:sldMk cId="3007721082" sldId="285"/>
        </pc:sldMkLst>
        <pc:spChg chg="mod">
          <ac:chgData name="Arnar Sigurðsson" userId="83082ade-15fe-4618-b18c-90811395fac5" providerId="ADAL" clId="{BA2388D4-D276-45CF-B80B-9A727D8111D3}" dt="2025-01-16T17:48:43.461" v="1" actId="790"/>
          <ac:spMkLst>
            <pc:docMk/>
            <pc:sldMk cId="3007721082" sldId="285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BA2388D4-D276-45CF-B80B-9A727D8111D3}" dt="2025-01-16T18:05:29.918" v="2" actId="790"/>
        <pc:sldMkLst>
          <pc:docMk/>
          <pc:sldMk cId="4247447676" sldId="288"/>
        </pc:sldMkLst>
        <pc:spChg chg="mod">
          <ac:chgData name="Arnar Sigurðsson" userId="83082ade-15fe-4618-b18c-90811395fac5" providerId="ADAL" clId="{BA2388D4-D276-45CF-B80B-9A727D8111D3}" dt="2025-01-16T18:05:29.918" v="2" actId="790"/>
          <ac:spMkLst>
            <pc:docMk/>
            <pc:sldMk cId="4247447676" sldId="288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BA2388D4-D276-45CF-B80B-9A727D8111D3}" dt="2025-01-16T18:41:44.213" v="3" actId="790"/>
        <pc:sldMkLst>
          <pc:docMk/>
          <pc:sldMk cId="3095376620" sldId="293"/>
        </pc:sldMkLst>
        <pc:spChg chg="mod">
          <ac:chgData name="Arnar Sigurðsson" userId="83082ade-15fe-4618-b18c-90811395fac5" providerId="ADAL" clId="{BA2388D4-D276-45CF-B80B-9A727D8111D3}" dt="2025-01-16T18:41:44.213" v="3" actId="790"/>
          <ac:spMkLst>
            <pc:docMk/>
            <pc:sldMk cId="3095376620" sldId="293"/>
            <ac:spMk id="2" creationId="{91F1EF08-437D-41D3-BBE4-33FB83461786}"/>
          </ac:spMkLst>
        </pc:spChg>
      </pc:sldChg>
      <pc:sldChg chg="modSp mod">
        <pc:chgData name="Arnar Sigurðsson" userId="83082ade-15fe-4618-b18c-90811395fac5" providerId="ADAL" clId="{BA2388D4-D276-45CF-B80B-9A727D8111D3}" dt="2025-01-16T18:45:08.804" v="12" actId="790"/>
        <pc:sldMkLst>
          <pc:docMk/>
          <pc:sldMk cId="1711059334" sldId="294"/>
        </pc:sldMkLst>
        <pc:spChg chg="mod">
          <ac:chgData name="Arnar Sigurðsson" userId="83082ade-15fe-4618-b18c-90811395fac5" providerId="ADAL" clId="{BA2388D4-D276-45CF-B80B-9A727D8111D3}" dt="2025-01-16T18:45:08.804" v="12" actId="790"/>
          <ac:spMkLst>
            <pc:docMk/>
            <pc:sldMk cId="1711059334" sldId="294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BA2388D4-D276-45CF-B80B-9A727D8111D3}" dt="2025-01-16T17:46:38.202" v="0" actId="790"/>
        <pc:sldMkLst>
          <pc:docMk/>
          <pc:sldMk cId="3077226272" sldId="326"/>
        </pc:sldMkLst>
        <pc:spChg chg="mod">
          <ac:chgData name="Arnar Sigurðsson" userId="83082ade-15fe-4618-b18c-90811395fac5" providerId="ADAL" clId="{BA2388D4-D276-45CF-B80B-9A727D8111D3}" dt="2025-01-16T17:46:38.202" v="0" actId="790"/>
          <ac:spMkLst>
            <pc:docMk/>
            <pc:sldMk cId="3077226272" sldId="326"/>
            <ac:spMk id="2" creationId="{91F1EF08-437D-41D3-BBE4-33FB83461786}"/>
          </ac:spMkLst>
        </pc:spChg>
      </pc:sldChg>
    </pc:docChg>
  </pc:docChgLst>
  <pc:docChgLst>
    <pc:chgData name="Anna Dagný Halldórsdóttir" userId="ceffa48c-4e7d-4a02-9148-b0ffe6f3f15b" providerId="ADAL" clId="{07462DA7-B996-409C-A4EC-53C24AEE03D0}"/>
    <pc:docChg chg="modSld">
      <pc:chgData name="Anna Dagný Halldórsdóttir" userId="ceffa48c-4e7d-4a02-9148-b0ffe6f3f15b" providerId="ADAL" clId="{07462DA7-B996-409C-A4EC-53C24AEE03D0}" dt="2025-01-15T08:55:40.615" v="443" actId="27918"/>
      <pc:docMkLst>
        <pc:docMk/>
      </pc:docMkLst>
      <pc:sldChg chg="modSp mod">
        <pc:chgData name="Anna Dagný Halldórsdóttir" userId="ceffa48c-4e7d-4a02-9148-b0ffe6f3f15b" providerId="ADAL" clId="{07462DA7-B996-409C-A4EC-53C24AEE03D0}" dt="2025-01-10T10:08:08.732" v="1" actId="20577"/>
        <pc:sldMkLst>
          <pc:docMk/>
          <pc:sldMk cId="2441880103" sldId="264"/>
        </pc:sldMkLst>
        <pc:spChg chg="mod">
          <ac:chgData name="Anna Dagný Halldórsdóttir" userId="ceffa48c-4e7d-4a02-9148-b0ffe6f3f15b" providerId="ADAL" clId="{07462DA7-B996-409C-A4EC-53C24AEE03D0}" dt="2025-01-10T10:08:08.732" v="1" actId="20577"/>
          <ac:spMkLst>
            <pc:docMk/>
            <pc:sldMk cId="2441880103" sldId="264"/>
            <ac:spMk id="10" creationId="{D48209A0-6738-4944-932F-EC1DEC4560E5}"/>
          </ac:spMkLst>
        </pc:spChg>
      </pc:sldChg>
      <pc:sldChg chg="mod">
        <pc:chgData name="Anna Dagný Halldórsdóttir" userId="ceffa48c-4e7d-4a02-9148-b0ffe6f3f15b" providerId="ADAL" clId="{07462DA7-B996-409C-A4EC-53C24AEE03D0}" dt="2025-01-15T08:38:54.348" v="420" actId="27918"/>
        <pc:sldMkLst>
          <pc:docMk/>
          <pc:sldMk cId="4171926285" sldId="274"/>
        </pc:sldMkLst>
      </pc:sldChg>
      <pc:sldChg chg="modSp mod">
        <pc:chgData name="Anna Dagný Halldórsdóttir" userId="ceffa48c-4e7d-4a02-9148-b0ffe6f3f15b" providerId="ADAL" clId="{07462DA7-B996-409C-A4EC-53C24AEE03D0}" dt="2025-01-14T10:20:30.369" v="216" actId="27918"/>
        <pc:sldMkLst>
          <pc:docMk/>
          <pc:sldMk cId="2418801535" sldId="276"/>
        </pc:sldMkLst>
        <pc:spChg chg="mod">
          <ac:chgData name="Anna Dagný Halldórsdóttir" userId="ceffa48c-4e7d-4a02-9148-b0ffe6f3f15b" providerId="ADAL" clId="{07462DA7-B996-409C-A4EC-53C24AEE03D0}" dt="2025-01-14T10:19:11.807" v="215" actId="20577"/>
          <ac:spMkLst>
            <pc:docMk/>
            <pc:sldMk cId="2418801535" sldId="276"/>
            <ac:spMk id="2" creationId="{00000000-0000-0000-0000-000000000000}"/>
          </ac:spMkLst>
        </pc:spChg>
      </pc:sldChg>
      <pc:sldChg chg="modSp mod">
        <pc:chgData name="Anna Dagný Halldórsdóttir" userId="ceffa48c-4e7d-4a02-9148-b0ffe6f3f15b" providerId="ADAL" clId="{07462DA7-B996-409C-A4EC-53C24AEE03D0}" dt="2025-01-15T08:48:25.917" v="436" actId="27918"/>
        <pc:sldMkLst>
          <pc:docMk/>
          <pc:sldMk cId="1700594419" sldId="277"/>
        </pc:sldMkLst>
        <pc:spChg chg="mod">
          <ac:chgData name="Anna Dagný Halldórsdóttir" userId="ceffa48c-4e7d-4a02-9148-b0ffe6f3f15b" providerId="ADAL" clId="{07462DA7-B996-409C-A4EC-53C24AEE03D0}" dt="2025-01-14T10:25:35.494" v="224" actId="20577"/>
          <ac:spMkLst>
            <pc:docMk/>
            <pc:sldMk cId="1700594419" sldId="277"/>
            <ac:spMk id="2" creationId="{00000000-0000-0000-0000-000000000000}"/>
          </ac:spMkLst>
        </pc:spChg>
      </pc:sldChg>
      <pc:sldChg chg="mod">
        <pc:chgData name="Anna Dagný Halldórsdóttir" userId="ceffa48c-4e7d-4a02-9148-b0ffe6f3f15b" providerId="ADAL" clId="{07462DA7-B996-409C-A4EC-53C24AEE03D0}" dt="2025-01-14T12:09:47.021" v="310" actId="27918"/>
        <pc:sldMkLst>
          <pc:docMk/>
          <pc:sldMk cId="2043939064" sldId="278"/>
        </pc:sldMkLst>
      </pc:sldChg>
      <pc:sldChg chg="mod">
        <pc:chgData name="Anna Dagný Halldórsdóttir" userId="ceffa48c-4e7d-4a02-9148-b0ffe6f3f15b" providerId="ADAL" clId="{07462DA7-B996-409C-A4EC-53C24AEE03D0}" dt="2025-01-14T12:13:29.372" v="318" actId="27918"/>
        <pc:sldMkLst>
          <pc:docMk/>
          <pc:sldMk cId="2256384356" sldId="279"/>
        </pc:sldMkLst>
      </pc:sldChg>
      <pc:sldChg chg="modSp mod">
        <pc:chgData name="Anna Dagný Halldórsdóttir" userId="ceffa48c-4e7d-4a02-9148-b0ffe6f3f15b" providerId="ADAL" clId="{07462DA7-B996-409C-A4EC-53C24AEE03D0}" dt="2025-01-15T08:54:58.105" v="441" actId="27918"/>
        <pc:sldMkLst>
          <pc:docMk/>
          <pc:sldMk cId="3295889321" sldId="280"/>
        </pc:sldMkLst>
        <pc:graphicFrameChg chg="mod">
          <ac:chgData name="Anna Dagný Halldórsdóttir" userId="ceffa48c-4e7d-4a02-9148-b0ffe6f3f15b" providerId="ADAL" clId="{07462DA7-B996-409C-A4EC-53C24AEE03D0}" dt="2025-01-14T12:19:25.182" v="351" actId="207"/>
          <ac:graphicFrameMkLst>
            <pc:docMk/>
            <pc:sldMk cId="3295889321" sldId="280"/>
            <ac:graphicFrameMk id="6" creationId="{00000000-0000-0000-0000-000000000000}"/>
          </ac:graphicFrameMkLst>
        </pc:graphicFrameChg>
      </pc:sldChg>
      <pc:sldChg chg="modSp mod">
        <pc:chgData name="Anna Dagný Halldórsdóttir" userId="ceffa48c-4e7d-4a02-9148-b0ffe6f3f15b" providerId="ADAL" clId="{07462DA7-B996-409C-A4EC-53C24AEE03D0}" dt="2025-01-15T08:55:40.615" v="443" actId="27918"/>
        <pc:sldMkLst>
          <pc:docMk/>
          <pc:sldMk cId="3337240230" sldId="281"/>
        </pc:sldMkLst>
        <pc:graphicFrameChg chg="mod">
          <ac:chgData name="Anna Dagný Halldórsdóttir" userId="ceffa48c-4e7d-4a02-9148-b0ffe6f3f15b" providerId="ADAL" clId="{07462DA7-B996-409C-A4EC-53C24AEE03D0}" dt="2025-01-14T12:32:08.277" v="377" actId="207"/>
          <ac:graphicFrameMkLst>
            <pc:docMk/>
            <pc:sldMk cId="3337240230" sldId="281"/>
            <ac:graphicFrameMk id="6" creationId="{00000000-0000-0000-0000-000000000000}"/>
          </ac:graphicFrameMkLst>
        </pc:graphicFrameChg>
      </pc:sldChg>
      <pc:sldChg chg="modSp mod">
        <pc:chgData name="Anna Dagný Halldórsdóttir" userId="ceffa48c-4e7d-4a02-9148-b0ffe6f3f15b" providerId="ADAL" clId="{07462DA7-B996-409C-A4EC-53C24AEE03D0}" dt="2025-01-14T09:56:56.315" v="179" actId="27918"/>
        <pc:sldMkLst>
          <pc:docMk/>
          <pc:sldMk cId="2808166068" sldId="283"/>
        </pc:sldMkLst>
        <pc:spChg chg="mod">
          <ac:chgData name="Anna Dagný Halldórsdóttir" userId="ceffa48c-4e7d-4a02-9148-b0ffe6f3f15b" providerId="ADAL" clId="{07462DA7-B996-409C-A4EC-53C24AEE03D0}" dt="2025-01-14T09:24:35.397" v="171" actId="20577"/>
          <ac:spMkLst>
            <pc:docMk/>
            <pc:sldMk cId="2808166068" sldId="283"/>
            <ac:spMk id="2" creationId="{00000000-0000-0000-0000-000000000000}"/>
          </ac:spMkLst>
        </pc:spChg>
      </pc:sldChg>
      <pc:sldChg chg="modSp mod">
        <pc:chgData name="Anna Dagný Halldórsdóttir" userId="ceffa48c-4e7d-4a02-9148-b0ffe6f3f15b" providerId="ADAL" clId="{07462DA7-B996-409C-A4EC-53C24AEE03D0}" dt="2025-01-10T10:18:11.256" v="18" actId="207"/>
        <pc:sldMkLst>
          <pc:docMk/>
          <pc:sldMk cId="190463005" sldId="284"/>
        </pc:sldMkLst>
        <pc:graphicFrameChg chg="mod">
          <ac:chgData name="Anna Dagný Halldórsdóttir" userId="ceffa48c-4e7d-4a02-9148-b0ffe6f3f15b" providerId="ADAL" clId="{07462DA7-B996-409C-A4EC-53C24AEE03D0}" dt="2025-01-10T10:18:11.256" v="18" actId="207"/>
          <ac:graphicFrameMkLst>
            <pc:docMk/>
            <pc:sldMk cId="190463005" sldId="284"/>
            <ac:graphicFrameMk id="6" creationId="{6E23FAF4-7E7A-406C-87B4-0393D26C25A8}"/>
          </ac:graphicFrameMkLst>
        </pc:graphicFrameChg>
      </pc:sldChg>
      <pc:sldChg chg="mod">
        <pc:chgData name="Anna Dagný Halldórsdóttir" userId="ceffa48c-4e7d-4a02-9148-b0ffe6f3f15b" providerId="ADAL" clId="{07462DA7-B996-409C-A4EC-53C24AEE03D0}" dt="2025-01-15T08:40:11.537" v="422" actId="27918"/>
        <pc:sldMkLst>
          <pc:docMk/>
          <pc:sldMk cId="3007721082" sldId="285"/>
        </pc:sldMkLst>
      </pc:sldChg>
      <pc:sldChg chg="modSp mod">
        <pc:chgData name="Anna Dagný Halldórsdóttir" userId="ceffa48c-4e7d-4a02-9148-b0ffe6f3f15b" providerId="ADAL" clId="{07462DA7-B996-409C-A4EC-53C24AEE03D0}" dt="2025-01-15T08:40:51.566" v="424" actId="27918"/>
        <pc:sldMkLst>
          <pc:docMk/>
          <pc:sldMk cId="1369483352" sldId="286"/>
        </pc:sldMkLst>
        <pc:graphicFrameChg chg="mod">
          <ac:chgData name="Anna Dagný Halldórsdóttir" userId="ceffa48c-4e7d-4a02-9148-b0ffe6f3f15b" providerId="ADAL" clId="{07462DA7-B996-409C-A4EC-53C24AEE03D0}" dt="2025-01-10T10:42:08.222" v="34" actId="207"/>
          <ac:graphicFrameMkLst>
            <pc:docMk/>
            <pc:sldMk cId="1369483352" sldId="286"/>
            <ac:graphicFrameMk id="6" creationId="{00000000-0000-0000-0000-000000000000}"/>
          </ac:graphicFrameMkLst>
        </pc:graphicFrameChg>
      </pc:sldChg>
      <pc:sldChg chg="modSp mod">
        <pc:chgData name="Anna Dagný Halldórsdóttir" userId="ceffa48c-4e7d-4a02-9148-b0ffe6f3f15b" providerId="ADAL" clId="{07462DA7-B996-409C-A4EC-53C24AEE03D0}" dt="2025-01-10T11:27:02.508" v="111" actId="20577"/>
        <pc:sldMkLst>
          <pc:docMk/>
          <pc:sldMk cId="4247447676" sldId="288"/>
        </pc:sldMkLst>
        <pc:spChg chg="mod">
          <ac:chgData name="Anna Dagný Halldórsdóttir" userId="ceffa48c-4e7d-4a02-9148-b0ffe6f3f15b" providerId="ADAL" clId="{07462DA7-B996-409C-A4EC-53C24AEE03D0}" dt="2025-01-10T11:27:02.508" v="111" actId="20577"/>
          <ac:spMkLst>
            <pc:docMk/>
            <pc:sldMk cId="4247447676" sldId="288"/>
            <ac:spMk id="2" creationId="{00000000-0000-0000-0000-000000000000}"/>
          </ac:spMkLst>
        </pc:spChg>
      </pc:sldChg>
      <pc:sldChg chg="modSp mod">
        <pc:chgData name="Anna Dagný Halldórsdóttir" userId="ceffa48c-4e7d-4a02-9148-b0ffe6f3f15b" providerId="ADAL" clId="{07462DA7-B996-409C-A4EC-53C24AEE03D0}" dt="2025-01-14T10:04:20.547" v="207" actId="207"/>
        <pc:sldMkLst>
          <pc:docMk/>
          <pc:sldMk cId="4124122914" sldId="289"/>
        </pc:sldMkLst>
        <pc:graphicFrameChg chg="mod">
          <ac:chgData name="Anna Dagný Halldórsdóttir" userId="ceffa48c-4e7d-4a02-9148-b0ffe6f3f15b" providerId="ADAL" clId="{07462DA7-B996-409C-A4EC-53C24AEE03D0}" dt="2025-01-14T10:04:20.547" v="207" actId="207"/>
          <ac:graphicFrameMkLst>
            <pc:docMk/>
            <pc:sldMk cId="4124122914" sldId="289"/>
            <ac:graphicFrameMk id="6" creationId="{00000000-0000-0000-0000-000000000000}"/>
          </ac:graphicFrameMkLst>
        </pc:graphicFrameChg>
      </pc:sldChg>
      <pc:sldChg chg="modSp mod">
        <pc:chgData name="Anna Dagný Halldórsdóttir" userId="ceffa48c-4e7d-4a02-9148-b0ffe6f3f15b" providerId="ADAL" clId="{07462DA7-B996-409C-A4EC-53C24AEE03D0}" dt="2025-01-14T12:08:41.349" v="305" actId="27918"/>
        <pc:sldMkLst>
          <pc:docMk/>
          <pc:sldMk cId="2873103771" sldId="291"/>
        </pc:sldMkLst>
        <pc:spChg chg="mod">
          <ac:chgData name="Anna Dagný Halldórsdóttir" userId="ceffa48c-4e7d-4a02-9148-b0ffe6f3f15b" providerId="ADAL" clId="{07462DA7-B996-409C-A4EC-53C24AEE03D0}" dt="2025-01-14T11:09:23.876" v="265" actId="20577"/>
          <ac:spMkLst>
            <pc:docMk/>
            <pc:sldMk cId="2873103771" sldId="291"/>
            <ac:spMk id="2" creationId="{00000000-0000-0000-0000-000000000000}"/>
          </ac:spMkLst>
        </pc:spChg>
      </pc:sldChg>
      <pc:sldChg chg="modSp mod">
        <pc:chgData name="Anna Dagný Halldórsdóttir" userId="ceffa48c-4e7d-4a02-9148-b0ffe6f3f15b" providerId="ADAL" clId="{07462DA7-B996-409C-A4EC-53C24AEE03D0}" dt="2025-01-14T11:13:56.187" v="288" actId="27918"/>
        <pc:sldMkLst>
          <pc:docMk/>
          <pc:sldMk cId="1981554859" sldId="292"/>
        </pc:sldMkLst>
        <pc:spChg chg="mod">
          <ac:chgData name="Anna Dagný Halldórsdóttir" userId="ceffa48c-4e7d-4a02-9148-b0ffe6f3f15b" providerId="ADAL" clId="{07462DA7-B996-409C-A4EC-53C24AEE03D0}" dt="2025-01-14T11:09:45.782" v="267" actId="20577"/>
          <ac:spMkLst>
            <pc:docMk/>
            <pc:sldMk cId="1981554859" sldId="292"/>
            <ac:spMk id="2" creationId="{00000000-0000-0000-0000-000000000000}"/>
          </ac:spMkLst>
        </pc:spChg>
      </pc:sldChg>
      <pc:sldChg chg="modSp mod">
        <pc:chgData name="Anna Dagný Halldórsdóttir" userId="ceffa48c-4e7d-4a02-9148-b0ffe6f3f15b" providerId="ADAL" clId="{07462DA7-B996-409C-A4EC-53C24AEE03D0}" dt="2025-01-14T11:16:21.699" v="297" actId="207"/>
        <pc:sldMkLst>
          <pc:docMk/>
          <pc:sldMk cId="3095376620" sldId="293"/>
        </pc:sldMkLst>
        <pc:graphicFrameChg chg="mod">
          <ac:chgData name="Anna Dagný Halldórsdóttir" userId="ceffa48c-4e7d-4a02-9148-b0ffe6f3f15b" providerId="ADAL" clId="{07462DA7-B996-409C-A4EC-53C24AEE03D0}" dt="2025-01-14T11:16:21.699" v="297" actId="207"/>
          <ac:graphicFrameMkLst>
            <pc:docMk/>
            <pc:sldMk cId="3095376620" sldId="293"/>
            <ac:graphicFrameMk id="6" creationId="{6E23FAF4-7E7A-406C-87B4-0393D26C25A8}"/>
          </ac:graphicFrameMkLst>
        </pc:graphicFrameChg>
      </pc:sldChg>
      <pc:sldChg chg="modSp mod">
        <pc:chgData name="Anna Dagný Halldórsdóttir" userId="ceffa48c-4e7d-4a02-9148-b0ffe6f3f15b" providerId="ADAL" clId="{07462DA7-B996-409C-A4EC-53C24AEE03D0}" dt="2025-01-14T12:51:57.935" v="418" actId="20577"/>
        <pc:sldMkLst>
          <pc:docMk/>
          <pc:sldMk cId="1711059334" sldId="294"/>
        </pc:sldMkLst>
        <pc:spChg chg="mod">
          <ac:chgData name="Anna Dagný Halldórsdóttir" userId="ceffa48c-4e7d-4a02-9148-b0ffe6f3f15b" providerId="ADAL" clId="{07462DA7-B996-409C-A4EC-53C24AEE03D0}" dt="2025-01-14T12:51:57.935" v="418" actId="20577"/>
          <ac:spMkLst>
            <pc:docMk/>
            <pc:sldMk cId="1711059334" sldId="294"/>
            <ac:spMk id="2" creationId="{00000000-0000-0000-0000-000000000000}"/>
          </ac:spMkLst>
        </pc:spChg>
      </pc:sldChg>
      <pc:sldChg chg="mod">
        <pc:chgData name="Anna Dagný Halldórsdóttir" userId="ceffa48c-4e7d-4a02-9148-b0ffe6f3f15b" providerId="ADAL" clId="{07462DA7-B996-409C-A4EC-53C24AEE03D0}" dt="2025-01-15T08:44:37.519" v="433" actId="27918"/>
        <pc:sldMkLst>
          <pc:docMk/>
          <pc:sldMk cId="2777039697" sldId="317"/>
        </pc:sldMkLst>
      </pc:sldChg>
      <pc:sldChg chg="mod">
        <pc:chgData name="Anna Dagný Halldórsdóttir" userId="ceffa48c-4e7d-4a02-9148-b0ffe6f3f15b" providerId="ADAL" clId="{07462DA7-B996-409C-A4EC-53C24AEE03D0}" dt="2025-01-14T11:18:36.138" v="302" actId="27918"/>
        <pc:sldMkLst>
          <pc:docMk/>
          <pc:sldMk cId="1773427890" sldId="322"/>
        </pc:sldMkLst>
      </pc:sldChg>
      <pc:sldChg chg="mod">
        <pc:chgData name="Anna Dagný Halldórsdóttir" userId="ceffa48c-4e7d-4a02-9148-b0ffe6f3f15b" providerId="ADAL" clId="{07462DA7-B996-409C-A4EC-53C24AEE03D0}" dt="2025-01-15T08:44:57.661" v="434" actId="27918"/>
        <pc:sldMkLst>
          <pc:docMk/>
          <pc:sldMk cId="3303765373" sldId="324"/>
        </pc:sldMkLst>
      </pc:sldChg>
      <pc:sldChg chg="modSp mod">
        <pc:chgData name="Anna Dagný Halldórsdóttir" userId="ceffa48c-4e7d-4a02-9148-b0ffe6f3f15b" providerId="ADAL" clId="{07462DA7-B996-409C-A4EC-53C24AEE03D0}" dt="2025-01-15T08:41:21.264" v="426" actId="27918"/>
        <pc:sldMkLst>
          <pc:docMk/>
          <pc:sldMk cId="3077226272" sldId="326"/>
        </pc:sldMkLst>
        <pc:graphicFrameChg chg="mod">
          <ac:chgData name="Anna Dagný Halldórsdóttir" userId="ceffa48c-4e7d-4a02-9148-b0ffe6f3f15b" providerId="ADAL" clId="{07462DA7-B996-409C-A4EC-53C24AEE03D0}" dt="2025-01-10T10:45:50.859" v="43" actId="207"/>
          <ac:graphicFrameMkLst>
            <pc:docMk/>
            <pc:sldMk cId="3077226272" sldId="326"/>
            <ac:graphicFrameMk id="6" creationId="{6E23FAF4-7E7A-406C-87B4-0393D26C25A8}"/>
          </ac:graphicFrameMkLst>
        </pc:graphicFrameChg>
      </pc:sldChg>
      <pc:sldChg chg="modSp mod">
        <pc:chgData name="Anna Dagný Halldórsdóttir" userId="ceffa48c-4e7d-4a02-9148-b0ffe6f3f15b" providerId="ADAL" clId="{07462DA7-B996-409C-A4EC-53C24AEE03D0}" dt="2025-01-15T08:52:43.136" v="439" actId="27918"/>
        <pc:sldMkLst>
          <pc:docMk/>
          <pc:sldMk cId="536293534" sldId="327"/>
        </pc:sldMkLst>
        <pc:spChg chg="mod">
          <ac:chgData name="Anna Dagný Halldórsdóttir" userId="ceffa48c-4e7d-4a02-9148-b0ffe6f3f15b" providerId="ADAL" clId="{07462DA7-B996-409C-A4EC-53C24AEE03D0}" dt="2025-01-14T10:25:56.119" v="226" actId="20577"/>
          <ac:spMkLst>
            <pc:docMk/>
            <pc:sldMk cId="536293534" sldId="327"/>
            <ac:spMk id="2" creationId="{00000000-0000-0000-0000-000000000000}"/>
          </ac:spMkLst>
        </pc:spChg>
      </pc:sldChg>
    </pc:docChg>
  </pc:docChgLst>
  <pc:docChgLst>
    <pc:chgData name="Arnar Sigurðsson" userId="83082ade-15fe-4618-b18c-90811395fac5" providerId="ADAL" clId="{FF6AF29C-910A-4BB7-B63E-758DD8196FA6}"/>
    <pc:docChg chg="modSld">
      <pc:chgData name="Arnar Sigurðsson" userId="83082ade-15fe-4618-b18c-90811395fac5" providerId="ADAL" clId="{FF6AF29C-910A-4BB7-B63E-758DD8196FA6}" dt="2025-01-15T16:29:17.348" v="1" actId="790"/>
      <pc:docMkLst>
        <pc:docMk/>
      </pc:docMkLst>
      <pc:sldChg chg="modSp mod">
        <pc:chgData name="Arnar Sigurðsson" userId="83082ade-15fe-4618-b18c-90811395fac5" providerId="ADAL" clId="{FF6AF29C-910A-4BB7-B63E-758DD8196FA6}" dt="2025-01-15T16:24:49.033" v="0" actId="790"/>
        <pc:sldMkLst>
          <pc:docMk/>
          <pc:sldMk cId="4171926285" sldId="274"/>
        </pc:sldMkLst>
        <pc:spChg chg="mod">
          <ac:chgData name="Arnar Sigurðsson" userId="83082ade-15fe-4618-b18c-90811395fac5" providerId="ADAL" clId="{FF6AF29C-910A-4BB7-B63E-758DD8196FA6}" dt="2025-01-15T16:24:49.033" v="0" actId="790"/>
          <ac:spMkLst>
            <pc:docMk/>
            <pc:sldMk cId="4171926285" sldId="274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F6AF29C-910A-4BB7-B63E-758DD8196FA6}" dt="2025-01-15T16:29:17.348" v="1" actId="790"/>
        <pc:sldMkLst>
          <pc:docMk/>
          <pc:sldMk cId="190463005" sldId="284"/>
        </pc:sldMkLst>
        <pc:spChg chg="mod">
          <ac:chgData name="Arnar Sigurðsson" userId="83082ade-15fe-4618-b18c-90811395fac5" providerId="ADAL" clId="{FF6AF29C-910A-4BB7-B63E-758DD8196FA6}" dt="2025-01-15T16:29:17.348" v="1" actId="790"/>
          <ac:spMkLst>
            <pc:docMk/>
            <pc:sldMk cId="190463005" sldId="284"/>
            <ac:spMk id="2" creationId="{91F1EF08-437D-41D3-BBE4-33FB83461786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07540044443879E-2"/>
          <c:y val="3.8559548625177693E-2"/>
          <c:w val="0.88904792488214668"/>
          <c:h val="0.74751824871283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Overflights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Sheet1!$A$11:$A$20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Sheet1!$B$11:$B$20</c:f>
              <c:numCache>
                <c:formatCode>#,##0</c:formatCode>
                <c:ptCount val="10"/>
                <c:pt idx="0">
                  <c:v>103104</c:v>
                </c:pt>
                <c:pt idx="1">
                  <c:v>111734</c:v>
                </c:pt>
                <c:pt idx="2">
                  <c:v>120000</c:v>
                </c:pt>
                <c:pt idx="3">
                  <c:v>124557</c:v>
                </c:pt>
                <c:pt idx="4">
                  <c:v>124669</c:v>
                </c:pt>
                <c:pt idx="5">
                  <c:v>55909</c:v>
                </c:pt>
                <c:pt idx="6">
                  <c:v>69215</c:v>
                </c:pt>
                <c:pt idx="7">
                  <c:v>108771</c:v>
                </c:pt>
                <c:pt idx="8">
                  <c:v>125394</c:v>
                </c:pt>
                <c:pt idx="9">
                  <c:v>132590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3-44FA-ACD5-52C4A45B9B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To/from Iceland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numRef>
              <c:f>Sheet1!$A$11:$A$20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Sheet1!$C$11:$C$20</c:f>
              <c:numCache>
                <c:formatCode>#,##0</c:formatCode>
                <c:ptCount val="10"/>
                <c:pt idx="0">
                  <c:v>42787</c:v>
                </c:pt>
                <c:pt idx="1">
                  <c:v>53902</c:v>
                </c:pt>
                <c:pt idx="2">
                  <c:v>65296</c:v>
                </c:pt>
                <c:pt idx="3">
                  <c:v>71444</c:v>
                </c:pt>
                <c:pt idx="4">
                  <c:v>56724</c:v>
                </c:pt>
                <c:pt idx="5">
                  <c:v>19477</c:v>
                </c:pt>
                <c:pt idx="6">
                  <c:v>28836</c:v>
                </c:pt>
                <c:pt idx="7">
                  <c:v>55300</c:v>
                </c:pt>
                <c:pt idx="8">
                  <c:v>64800</c:v>
                </c:pt>
                <c:pt idx="9">
                  <c:v>67445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3-44FA-ACD5-52C4A45B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4481864"/>
        <c:axId val="744482256"/>
      </c:barChart>
      <c:catAx>
        <c:axId val="74448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2256"/>
        <c:crosses val="autoZero"/>
        <c:auto val="1"/>
        <c:lblAlgn val="ctr"/>
        <c:lblOffset val="100"/>
        <c:noMultiLvlLbl val="0"/>
      </c:catAx>
      <c:valAx>
        <c:axId val="74448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sz="1200" dirty="0"/>
              <a:t>Average time</a:t>
            </a:r>
            <a:r>
              <a:rPr lang="is-IS" sz="1200" baseline="0" dirty="0"/>
              <a:t> in area in hours</a:t>
            </a:r>
            <a:r>
              <a:rPr lang="is-IS" baseline="0" dirty="0"/>
              <a:t> </a:t>
            </a:r>
            <a:endParaRPr lang="is-IS" dirty="0"/>
          </a:p>
        </c:rich>
      </c:tx>
      <c:layout>
        <c:manualLayout>
          <c:xMode val="edge"/>
          <c:yMode val="edge"/>
          <c:x val="0.37957983840926901"/>
          <c:y val="2.6192703461178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>
        <c:manualLayout>
          <c:layoutTarget val="inner"/>
          <c:xMode val="edge"/>
          <c:yMode val="edge"/>
          <c:x val="0.12324388896738642"/>
          <c:y val="3.7549258634532234E-2"/>
          <c:w val="0.8588115759592041"/>
          <c:h val="0.7560121682638126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Sheet1!$C$1</c:f>
              <c:strCache>
                <c:ptCount val="1"/>
                <c:pt idx="0">
                  <c:v>Pr.aircraft 2023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1.43</c:v>
                </c:pt>
                <c:pt idx="1">
                  <c:v>1.38</c:v>
                </c:pt>
                <c:pt idx="2">
                  <c:v>1.37</c:v>
                </c:pt>
                <c:pt idx="3">
                  <c:v>1.35</c:v>
                </c:pt>
                <c:pt idx="4">
                  <c:v>1.39</c:v>
                </c:pt>
                <c:pt idx="5">
                  <c:v>1.34</c:v>
                </c:pt>
                <c:pt idx="6">
                  <c:v>1.36</c:v>
                </c:pt>
                <c:pt idx="7">
                  <c:v>1.39</c:v>
                </c:pt>
                <c:pt idx="8">
                  <c:v>1.39</c:v>
                </c:pt>
                <c:pt idx="9">
                  <c:v>1.37</c:v>
                </c:pt>
                <c:pt idx="10">
                  <c:v>1.38</c:v>
                </c:pt>
                <c:pt idx="11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2-40A6-AF7D-407FAF25C70A}"/>
            </c:ext>
          </c:extLst>
        </c:ser>
        <c:ser>
          <c:idx val="3"/>
          <c:order val="1"/>
          <c:tx>
            <c:strRef>
              <c:f>Sheet1!$B$1</c:f>
              <c:strCache>
                <c:ptCount val="1"/>
                <c:pt idx="0">
                  <c:v>Pr.Aircraft 2024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1.4</c:v>
                </c:pt>
                <c:pt idx="1">
                  <c:v>1.41</c:v>
                </c:pt>
                <c:pt idx="2">
                  <c:v>1.37</c:v>
                </c:pt>
                <c:pt idx="3">
                  <c:v>1.4</c:v>
                </c:pt>
                <c:pt idx="4">
                  <c:v>1.41</c:v>
                </c:pt>
                <c:pt idx="5">
                  <c:v>1.38</c:v>
                </c:pt>
                <c:pt idx="6">
                  <c:v>1.37</c:v>
                </c:pt>
                <c:pt idx="7">
                  <c:v>1.39</c:v>
                </c:pt>
                <c:pt idx="8">
                  <c:v>1.43</c:v>
                </c:pt>
                <c:pt idx="9">
                  <c:v>1.4</c:v>
                </c:pt>
                <c:pt idx="10">
                  <c:v>1.35</c:v>
                </c:pt>
                <c:pt idx="11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B-4FE2-A25C-5403A85C79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590672"/>
        <c:axId val="741591064"/>
        <c:extLst/>
      </c:barChart>
      <c:catAx>
        <c:axId val="74159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1591064"/>
        <c:crosses val="autoZero"/>
        <c:auto val="1"/>
        <c:lblAlgn val="ctr"/>
        <c:lblOffset val="100"/>
        <c:noMultiLvlLbl val="0"/>
      </c:catAx>
      <c:valAx>
        <c:axId val="74159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s-IS" dirty="0" err="1"/>
                  <a:t>Hrs</a:t>
                </a:r>
                <a:r>
                  <a:rPr lang="is-IS" dirty="0"/>
                  <a:t>. </a:t>
                </a:r>
              </a:p>
            </c:rich>
          </c:tx>
          <c:layout>
            <c:manualLayout>
              <c:xMode val="edge"/>
              <c:yMode val="edge"/>
              <c:x val="1.468189233278956E-2"/>
              <c:y val="0.87062542813579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159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B-4DCC-9DB8-C0D4734500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B-4DCC-9DB8-C0D4734500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AB-4DCC-9DB8-C0D4734500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AB-4DCC-9DB8-C0D4734500C7}"/>
              </c:ext>
            </c:extLst>
          </c:dPt>
          <c:dLbls>
            <c:dLbl>
              <c:idx val="0"/>
              <c:layout>
                <c:manualLayout>
                  <c:x val="2.5362936892268505E-2"/>
                  <c:y val="-0.1434296531455551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81885910264479"/>
                      <c:h val="0.18417212347988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AB-4DCC-9DB8-C0D4734500C7}"/>
                </c:ext>
              </c:extLst>
            </c:dLbl>
            <c:dLbl>
              <c:idx val="1"/>
              <c:layout>
                <c:manualLayout>
                  <c:x val="-1.9868659362114811E-2"/>
                  <c:y val="0.1027640815244211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64104507328099"/>
                      <c:h val="0.2118241347053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B-4DCC-9DB8-C0D4734500C7}"/>
                </c:ext>
              </c:extLst>
            </c:dLbl>
            <c:dLbl>
              <c:idx val="2"/>
              <c:layout>
                <c:manualLayout>
                  <c:x val="-6.1873322115323457E-3"/>
                  <c:y val="0.1076406679286698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08972267536705"/>
                      <c:h val="0.24404115996258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BAB-4DCC-9DB8-C0D4734500C7}"/>
                </c:ext>
              </c:extLst>
            </c:dLbl>
            <c:dLbl>
              <c:idx val="3"/>
              <c:layout>
                <c:manualLayout>
                  <c:x val="1.5441291698244082E-2"/>
                  <c:y val="0.1330044268320529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5269168026101"/>
                      <c:h val="0.26275023386342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BAB-4DCC-9DB8-C0D4734500C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Random West</c:v>
                </c:pt>
                <c:pt idx="1">
                  <c:v>Tracks East</c:v>
                </c:pt>
                <c:pt idx="2">
                  <c:v>Random East</c:v>
                </c:pt>
                <c:pt idx="3">
                  <c:v>Track West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112165</c:v>
                </c:pt>
                <c:pt idx="1">
                  <c:v>46</c:v>
                </c:pt>
                <c:pt idx="2">
                  <c:v>83259</c:v>
                </c:pt>
                <c:pt idx="3">
                  <c:v>4565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B-4DCC-9DB8-C0D473450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B-4DCC-9DB8-C0D4734500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B-4DCC-9DB8-C0D4734500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AB-4DCC-9DB8-C0D4734500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AB-4DCC-9DB8-C0D4734500C7}"/>
              </c:ext>
            </c:extLst>
          </c:dPt>
          <c:dLbls>
            <c:dLbl>
              <c:idx val="0"/>
              <c:layout>
                <c:manualLayout>
                  <c:x val="-6.5991059845088698E-2"/>
                  <c:y val="-0.1546550974860602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81885910264479"/>
                      <c:h val="0.18417212347988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AB-4DCC-9DB8-C0D4734500C7}"/>
                </c:ext>
              </c:extLst>
            </c:dLbl>
            <c:dLbl>
              <c:idx val="1"/>
              <c:layout>
                <c:manualLayout>
                  <c:x val="-2.4762623473044663E-2"/>
                  <c:y val="9.902226674425285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64104507328099"/>
                      <c:h val="0.2118241347053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B-4DCC-9DB8-C0D4734500C7}"/>
                </c:ext>
              </c:extLst>
            </c:dLbl>
            <c:dLbl>
              <c:idx val="2"/>
              <c:layout>
                <c:manualLayout>
                  <c:x val="4.1120987527456292E-2"/>
                  <c:y val="0.1038988531485014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08972267536705"/>
                      <c:h val="0.24404115996258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BAB-4DCC-9DB8-C0D4734500C7}"/>
                </c:ext>
              </c:extLst>
            </c:dLbl>
            <c:dLbl>
              <c:idx val="3"/>
              <c:layout>
                <c:manualLayout>
                  <c:x val="1.5441291698244082E-2"/>
                  <c:y val="0.1330044268320529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5269168026101"/>
                      <c:h val="0.26275023386342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BAB-4DCC-9DB8-C0D4734500C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Civil West</c:v>
                </c:pt>
                <c:pt idx="1">
                  <c:v>Military East</c:v>
                </c:pt>
                <c:pt idx="2">
                  <c:v>Civil East</c:v>
                </c:pt>
                <c:pt idx="3">
                  <c:v>Military West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114887</c:v>
                </c:pt>
                <c:pt idx="1">
                  <c:v>1455</c:v>
                </c:pt>
                <c:pt idx="2">
                  <c:v>81850</c:v>
                </c:pt>
                <c:pt idx="3">
                  <c:v>1843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B-4DCC-9DB8-C0D473450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B-4DCC-9DB8-C0D4734500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B-4DCC-9DB8-C0D4734500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AB-4DCC-9DB8-C0D4734500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AB-4DCC-9DB8-C0D4734500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40C-4A6B-8B20-72B730F7B5B7}"/>
              </c:ext>
            </c:extLst>
          </c:dPt>
          <c:dLbls>
            <c:dLbl>
              <c:idx val="0"/>
              <c:layout>
                <c:manualLayout>
                  <c:x val="-2.6839346957649855E-2"/>
                  <c:y val="6.2429380611801451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81885910264479"/>
                      <c:h val="0.18417212347988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AB-4DCC-9DB8-C0D4734500C7}"/>
                </c:ext>
              </c:extLst>
            </c:dLbl>
            <c:dLbl>
              <c:idx val="1"/>
              <c:layout>
                <c:manualLayout>
                  <c:x val="6.1697409153382628E-2"/>
                  <c:y val="-0.2328625619646000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64104507328099"/>
                      <c:h val="0.2118241347053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B-4DCC-9DB8-C0D4734500C7}"/>
                </c:ext>
              </c:extLst>
            </c:dLbl>
            <c:dLbl>
              <c:idx val="2"/>
              <c:layout>
                <c:manualLayout>
                  <c:x val="8.1088425325300778E-2"/>
                  <c:y val="-0.1468027371227801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14518760195757"/>
                      <c:h val="0.24404115996258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BAB-4DCC-9DB8-C0D4734500C7}"/>
                </c:ext>
              </c:extLst>
            </c:dLbl>
            <c:dLbl>
              <c:idx val="3"/>
              <c:layout>
                <c:manualLayout>
                  <c:x val="9.5376038843431682E-2"/>
                  <c:y val="-6.156994173670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5269168026101"/>
                      <c:h val="0.26275023386342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BAB-4DCC-9DB8-C0D4734500C7}"/>
                </c:ext>
              </c:extLst>
            </c:dLbl>
            <c:dLbl>
              <c:idx val="4"/>
              <c:layout>
                <c:manualLayout>
                  <c:x val="7.768718449345545E-2"/>
                  <c:y val="0.1185427546533296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1768249605013"/>
                      <c:h val="0.182039289055191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40C-4A6B-8B20-72B730F7B5B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Scheduled</c:v>
                </c:pt>
                <c:pt idx="1">
                  <c:v>General</c:v>
                </c:pt>
                <c:pt idx="2">
                  <c:v>Non-Scheduled</c:v>
                </c:pt>
                <c:pt idx="3">
                  <c:v>Military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182293</c:v>
                </c:pt>
                <c:pt idx="1">
                  <c:v>7526</c:v>
                </c:pt>
                <c:pt idx="2">
                  <c:v>5940</c:v>
                </c:pt>
                <c:pt idx="3">
                  <c:v>3298</c:v>
                </c:pt>
                <c:pt idx="4">
                  <c:v>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B-4DCC-9DB8-C0D473450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Nr.of flights West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Flight Level     0-90</c:v>
                </c:pt>
                <c:pt idx="1">
                  <c:v>Flight Level    100-199</c:v>
                </c:pt>
                <c:pt idx="2">
                  <c:v>Flight Level   200-299</c:v>
                </c:pt>
                <c:pt idx="3">
                  <c:v>Flight Level   300-399</c:v>
                </c:pt>
                <c:pt idx="4">
                  <c:v>Flight Level    400-499</c:v>
                </c:pt>
                <c:pt idx="5">
                  <c:v>Flight Level    500-999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465</c:v>
                </c:pt>
                <c:pt idx="1">
                  <c:v>560</c:v>
                </c:pt>
                <c:pt idx="2">
                  <c:v>29750</c:v>
                </c:pt>
                <c:pt idx="3">
                  <c:v>48327</c:v>
                </c:pt>
                <c:pt idx="4">
                  <c:v>4468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9-4E8D-978B-0E671C8FE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Nr.of flights East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Flight Level     0-90</c:v>
                </c:pt>
                <c:pt idx="1">
                  <c:v>Flight Level    100-199</c:v>
                </c:pt>
                <c:pt idx="2">
                  <c:v>Flight Level   200-299</c:v>
                </c:pt>
                <c:pt idx="3">
                  <c:v>Flight Level   300-399</c:v>
                </c:pt>
                <c:pt idx="4">
                  <c:v>Flight Level    400-499</c:v>
                </c:pt>
                <c:pt idx="5">
                  <c:v>Flight Level    500-999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193</c:v>
                </c:pt>
                <c:pt idx="1">
                  <c:v>555</c:v>
                </c:pt>
                <c:pt idx="2">
                  <c:v>16754</c:v>
                </c:pt>
                <c:pt idx="3">
                  <c:v>93849</c:v>
                </c:pt>
                <c:pt idx="4">
                  <c:v>5102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9-4E8D-978B-0E671C8FE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59602080"/>
        <c:axId val="359602472"/>
      </c:barChart>
      <c:catAx>
        <c:axId val="35960208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59602472"/>
        <c:crosses val="autoZero"/>
        <c:auto val="1"/>
        <c:lblAlgn val="ctr"/>
        <c:lblOffset val="100"/>
        <c:noMultiLvlLbl val="0"/>
      </c:catAx>
      <c:valAx>
        <c:axId val="35960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59602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Nr.of flights West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Flight Level 290</c:v>
                </c:pt>
                <c:pt idx="1">
                  <c:v>Flight Level 300  </c:v>
                </c:pt>
                <c:pt idx="2">
                  <c:v>Flight Level 310</c:v>
                </c:pt>
                <c:pt idx="3">
                  <c:v>Flight Level 320</c:v>
                </c:pt>
                <c:pt idx="4">
                  <c:v>Flight Level 330</c:v>
                </c:pt>
                <c:pt idx="5">
                  <c:v>Flight Level 340</c:v>
                </c:pt>
                <c:pt idx="6">
                  <c:v>Flight Level 350</c:v>
                </c:pt>
                <c:pt idx="7">
                  <c:v>Flight Level 360</c:v>
                </c:pt>
                <c:pt idx="8">
                  <c:v>Flight Level 370</c:v>
                </c:pt>
                <c:pt idx="9">
                  <c:v>Flight Level 380</c:v>
                </c:pt>
                <c:pt idx="10">
                  <c:v>Flight Level 390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9496</c:v>
                </c:pt>
                <c:pt idx="1">
                  <c:v>1485</c:v>
                </c:pt>
                <c:pt idx="2">
                  <c:v>498</c:v>
                </c:pt>
                <c:pt idx="3">
                  <c:v>11026</c:v>
                </c:pt>
                <c:pt idx="4">
                  <c:v>2908</c:v>
                </c:pt>
                <c:pt idx="5">
                  <c:v>20302</c:v>
                </c:pt>
                <c:pt idx="6">
                  <c:v>3333</c:v>
                </c:pt>
                <c:pt idx="7">
                  <c:v>31225</c:v>
                </c:pt>
                <c:pt idx="8">
                  <c:v>2676</c:v>
                </c:pt>
                <c:pt idx="9">
                  <c:v>19666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5-4531-B26A-6E721812B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Nr.of flights East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Flight Level 290</c:v>
                </c:pt>
                <c:pt idx="1">
                  <c:v>Flight Level 300  </c:v>
                </c:pt>
                <c:pt idx="2">
                  <c:v>Flight Level 310</c:v>
                </c:pt>
                <c:pt idx="3">
                  <c:v>Flight Level 320</c:v>
                </c:pt>
                <c:pt idx="4">
                  <c:v>Flight Level 330</c:v>
                </c:pt>
                <c:pt idx="5">
                  <c:v>Flight Level 340</c:v>
                </c:pt>
                <c:pt idx="6">
                  <c:v>Flight Level 350</c:v>
                </c:pt>
                <c:pt idx="7">
                  <c:v>Flight Level 360</c:v>
                </c:pt>
                <c:pt idx="8">
                  <c:v>Flight Level 370</c:v>
                </c:pt>
                <c:pt idx="9">
                  <c:v>Flight Level 380</c:v>
                </c:pt>
                <c:pt idx="10">
                  <c:v>Flight Level 390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22854</c:v>
                </c:pt>
                <c:pt idx="1">
                  <c:v>135</c:v>
                </c:pt>
                <c:pt idx="2">
                  <c:v>2456</c:v>
                </c:pt>
                <c:pt idx="3">
                  <c:v>180</c:v>
                </c:pt>
                <c:pt idx="4">
                  <c:v>5355</c:v>
                </c:pt>
                <c:pt idx="5">
                  <c:v>1653</c:v>
                </c:pt>
                <c:pt idx="6">
                  <c:v>11048</c:v>
                </c:pt>
                <c:pt idx="7">
                  <c:v>849</c:v>
                </c:pt>
                <c:pt idx="8">
                  <c:v>12915</c:v>
                </c:pt>
                <c:pt idx="9">
                  <c:v>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5-4531-B26A-6E721812B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59603648"/>
        <c:axId val="741589496"/>
      </c:barChart>
      <c:catAx>
        <c:axId val="359603648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1589496"/>
        <c:crosses val="autoZero"/>
        <c:auto val="1"/>
        <c:lblAlgn val="ctr"/>
        <c:lblOffset val="100"/>
        <c:noMultiLvlLbl val="0"/>
      </c:catAx>
      <c:valAx>
        <c:axId val="74158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59603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Sheet1!$N$2:$N$13</c:f>
              <c:numCache>
                <c:formatCode>#,##0</c:formatCode>
                <c:ptCount val="12"/>
                <c:pt idx="0">
                  <c:v>3733</c:v>
                </c:pt>
                <c:pt idx="1">
                  <c:v>3443</c:v>
                </c:pt>
                <c:pt idx="2">
                  <c:v>4283</c:v>
                </c:pt>
                <c:pt idx="3">
                  <c:v>4564</c:v>
                </c:pt>
                <c:pt idx="4">
                  <c:v>5502</c:v>
                </c:pt>
                <c:pt idx="5">
                  <c:v>7007</c:v>
                </c:pt>
                <c:pt idx="6">
                  <c:v>7584</c:v>
                </c:pt>
                <c:pt idx="7">
                  <c:v>7466</c:v>
                </c:pt>
                <c:pt idx="8">
                  <c:v>6265</c:v>
                </c:pt>
                <c:pt idx="9">
                  <c:v>5646</c:v>
                </c:pt>
                <c:pt idx="10">
                  <c:v>4697</c:v>
                </c:pt>
                <c:pt idx="11">
                  <c:v>4610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3E2-4026-9064-E70D248C831E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Sheet1!$O$2:$O$13</c:f>
              <c:numCache>
                <c:formatCode>#,##0</c:formatCode>
                <c:ptCount val="12"/>
                <c:pt idx="0">
                  <c:v>4225</c:v>
                </c:pt>
                <c:pt idx="1">
                  <c:v>4190</c:v>
                </c:pt>
                <c:pt idx="2">
                  <c:v>4896</c:v>
                </c:pt>
                <c:pt idx="3">
                  <c:v>4778</c:v>
                </c:pt>
                <c:pt idx="4">
                  <c:v>5834</c:v>
                </c:pt>
                <c:pt idx="5">
                  <c:v>7018</c:v>
                </c:pt>
                <c:pt idx="6">
                  <c:v>7819</c:v>
                </c:pt>
                <c:pt idx="7">
                  <c:v>7673</c:v>
                </c:pt>
                <c:pt idx="8">
                  <c:v>6420</c:v>
                </c:pt>
                <c:pt idx="9">
                  <c:v>5712</c:v>
                </c:pt>
                <c:pt idx="10">
                  <c:v>4418</c:v>
                </c:pt>
                <c:pt idx="11">
                  <c:v>4462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33E2-4026-9064-E70D248C8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85008"/>
        <c:axId val="611689928"/>
        <c:extLst/>
      </c:barChart>
      <c:catAx>
        <c:axId val="6116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9928"/>
        <c:crosses val="autoZero"/>
        <c:auto val="1"/>
        <c:lblAlgn val="ctr"/>
        <c:lblOffset val="100"/>
        <c:noMultiLvlLbl val="0"/>
      </c:catAx>
      <c:valAx>
        <c:axId val="6116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91466715476866E-2"/>
          <c:y val="3.7303715132764946E-2"/>
          <c:w val="0.8930257938423507"/>
          <c:h val="0.80356885901482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10-4484-A23F-D6DE269A9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Sheet1!$A$2:$A$76</c:f>
              <c:numCache>
                <c:formatCode>General</c:formatCode>
                <c:ptCount val="7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</c:numCache>
            </c:numRef>
          </c:cat>
          <c:val>
            <c:numRef>
              <c:f>Sheet1!$B$2:$B$76</c:f>
              <c:numCache>
                <c:formatCode>#,##0</c:formatCode>
                <c:ptCount val="75"/>
                <c:pt idx="0">
                  <c:v>5506</c:v>
                </c:pt>
                <c:pt idx="1">
                  <c:v>5559</c:v>
                </c:pt>
                <c:pt idx="2">
                  <c:v>8207</c:v>
                </c:pt>
                <c:pt idx="3">
                  <c:v>10456</c:v>
                </c:pt>
                <c:pt idx="4">
                  <c:v>12705</c:v>
                </c:pt>
                <c:pt idx="5">
                  <c:v>14953</c:v>
                </c:pt>
                <c:pt idx="6">
                  <c:v>15567</c:v>
                </c:pt>
                <c:pt idx="7">
                  <c:v>15410</c:v>
                </c:pt>
                <c:pt idx="8">
                  <c:v>15200</c:v>
                </c:pt>
                <c:pt idx="9">
                  <c:v>15139</c:v>
                </c:pt>
                <c:pt idx="10">
                  <c:v>14797</c:v>
                </c:pt>
                <c:pt idx="11">
                  <c:v>16161</c:v>
                </c:pt>
                <c:pt idx="12">
                  <c:v>20325</c:v>
                </c:pt>
                <c:pt idx="13">
                  <c:v>22284</c:v>
                </c:pt>
                <c:pt idx="14">
                  <c:v>18705</c:v>
                </c:pt>
                <c:pt idx="15">
                  <c:v>20483</c:v>
                </c:pt>
                <c:pt idx="16">
                  <c:v>20767</c:v>
                </c:pt>
                <c:pt idx="17">
                  <c:v>22138</c:v>
                </c:pt>
                <c:pt idx="18">
                  <c:v>23509</c:v>
                </c:pt>
                <c:pt idx="19">
                  <c:v>27851</c:v>
                </c:pt>
                <c:pt idx="20">
                  <c:v>30426</c:v>
                </c:pt>
                <c:pt idx="21">
                  <c:v>31380</c:v>
                </c:pt>
                <c:pt idx="22">
                  <c:v>33534</c:v>
                </c:pt>
                <c:pt idx="23">
                  <c:v>34140</c:v>
                </c:pt>
                <c:pt idx="24">
                  <c:v>34109</c:v>
                </c:pt>
                <c:pt idx="25">
                  <c:v>32324</c:v>
                </c:pt>
                <c:pt idx="26">
                  <c:v>37210</c:v>
                </c:pt>
                <c:pt idx="27">
                  <c:v>37958</c:v>
                </c:pt>
                <c:pt idx="28">
                  <c:v>39022</c:v>
                </c:pt>
                <c:pt idx="29">
                  <c:v>40258</c:v>
                </c:pt>
                <c:pt idx="30">
                  <c:v>38010</c:v>
                </c:pt>
                <c:pt idx="31">
                  <c:v>36608</c:v>
                </c:pt>
                <c:pt idx="32">
                  <c:v>37263</c:v>
                </c:pt>
                <c:pt idx="33">
                  <c:v>36668</c:v>
                </c:pt>
                <c:pt idx="34">
                  <c:v>41369</c:v>
                </c:pt>
                <c:pt idx="35">
                  <c:v>46918</c:v>
                </c:pt>
                <c:pt idx="36">
                  <c:v>51810</c:v>
                </c:pt>
                <c:pt idx="37">
                  <c:v>53113</c:v>
                </c:pt>
                <c:pt idx="38">
                  <c:v>62174</c:v>
                </c:pt>
                <c:pt idx="39">
                  <c:v>66929</c:v>
                </c:pt>
                <c:pt idx="40">
                  <c:v>70589</c:v>
                </c:pt>
                <c:pt idx="41">
                  <c:v>64660</c:v>
                </c:pt>
                <c:pt idx="42">
                  <c:v>63102</c:v>
                </c:pt>
                <c:pt idx="43">
                  <c:v>64955</c:v>
                </c:pt>
                <c:pt idx="44">
                  <c:v>68679</c:v>
                </c:pt>
                <c:pt idx="45">
                  <c:v>66292</c:v>
                </c:pt>
                <c:pt idx="46">
                  <c:v>71631</c:v>
                </c:pt>
                <c:pt idx="47">
                  <c:v>73355</c:v>
                </c:pt>
                <c:pt idx="48">
                  <c:v>83295</c:v>
                </c:pt>
                <c:pt idx="49">
                  <c:v>85005</c:v>
                </c:pt>
                <c:pt idx="50">
                  <c:v>92685</c:v>
                </c:pt>
                <c:pt idx="51">
                  <c:v>87337</c:v>
                </c:pt>
                <c:pt idx="52">
                  <c:v>79460</c:v>
                </c:pt>
                <c:pt idx="53">
                  <c:v>78642</c:v>
                </c:pt>
                <c:pt idx="54">
                  <c:v>84616</c:v>
                </c:pt>
                <c:pt idx="55">
                  <c:v>90970</c:v>
                </c:pt>
                <c:pt idx="56">
                  <c:v>97874</c:v>
                </c:pt>
                <c:pt idx="57">
                  <c:v>105414</c:v>
                </c:pt>
                <c:pt idx="58">
                  <c:v>110366</c:v>
                </c:pt>
                <c:pt idx="59">
                  <c:v>101503</c:v>
                </c:pt>
                <c:pt idx="60">
                  <c:v>102275</c:v>
                </c:pt>
                <c:pt idx="61">
                  <c:v>111489</c:v>
                </c:pt>
                <c:pt idx="62">
                  <c:v>107998</c:v>
                </c:pt>
                <c:pt idx="63">
                  <c:v>116326</c:v>
                </c:pt>
                <c:pt idx="64">
                  <c:v>130856</c:v>
                </c:pt>
                <c:pt idx="65">
                  <c:v>145891</c:v>
                </c:pt>
                <c:pt idx="66">
                  <c:v>165636</c:v>
                </c:pt>
                <c:pt idx="67">
                  <c:v>185296</c:v>
                </c:pt>
                <c:pt idx="68">
                  <c:v>196001</c:v>
                </c:pt>
                <c:pt idx="69">
                  <c:v>181393</c:v>
                </c:pt>
                <c:pt idx="70">
                  <c:v>75386</c:v>
                </c:pt>
                <c:pt idx="71">
                  <c:v>98051</c:v>
                </c:pt>
                <c:pt idx="72">
                  <c:v>164071</c:v>
                </c:pt>
                <c:pt idx="73">
                  <c:v>190194</c:v>
                </c:pt>
                <c:pt idx="74">
                  <c:v>200035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6-4130-BF01-CF89548E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5042768"/>
        <c:axId val="16529192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6">
                  <a:lumMod val="90000"/>
                  <a:lumOff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Sheet1!$A$2:$A$76</c:f>
              <c:numCache>
                <c:formatCode>General</c:formatCode>
                <c:ptCount val="7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</c:numCache>
            </c:numRef>
          </c:cat>
          <c:val>
            <c:numRef>
              <c:f>Sheet1!$C$2:$C$76</c:f>
              <c:numCache>
                <c:formatCode>General</c:formatCode>
                <c:ptCount val="7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26-4130-BF01-CF89548E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5042768"/>
        <c:axId val="1652919200"/>
      </c:lineChart>
      <c:catAx>
        <c:axId val="15750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580000" spcFirstLastPara="1" vertOverflow="ellipsis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52919200"/>
        <c:crosses val="autoZero"/>
        <c:auto val="1"/>
        <c:lblAlgn val="ctr"/>
        <c:lblOffset val="100"/>
        <c:noMultiLvlLbl val="0"/>
      </c:catAx>
      <c:valAx>
        <c:axId val="1652919200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57504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07540044443879E-2"/>
          <c:y val="3.8559548625177693E-2"/>
          <c:w val="0.88904792488214668"/>
          <c:h val="0.74751824871283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Nr.of flights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Sheet1!$A$11:$A$20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Sheet1!$B$11:$B$20</c:f>
              <c:numCache>
                <c:formatCode>#,##0</c:formatCode>
                <c:ptCount val="10"/>
                <c:pt idx="0">
                  <c:v>14590</c:v>
                </c:pt>
                <c:pt idx="1">
                  <c:v>14708</c:v>
                </c:pt>
                <c:pt idx="2">
                  <c:v>14934</c:v>
                </c:pt>
                <c:pt idx="3">
                  <c:v>14697</c:v>
                </c:pt>
                <c:pt idx="4">
                  <c:v>13605</c:v>
                </c:pt>
                <c:pt idx="5">
                  <c:v>9393</c:v>
                </c:pt>
                <c:pt idx="6">
                  <c:v>12914</c:v>
                </c:pt>
                <c:pt idx="7">
                  <c:v>13715</c:v>
                </c:pt>
                <c:pt idx="8">
                  <c:v>12886</c:v>
                </c:pt>
                <c:pt idx="9">
                  <c:v>12410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3-44FA-ACD5-52C4A45B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4481864"/>
        <c:axId val="744482256"/>
      </c:barChart>
      <c:catAx>
        <c:axId val="74448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2256"/>
        <c:crosses val="autoZero"/>
        <c:auto val="1"/>
        <c:lblAlgn val="ctr"/>
        <c:lblOffset val="100"/>
        <c:noMultiLvlLbl val="0"/>
      </c:catAx>
      <c:valAx>
        <c:axId val="744482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</c:legendEntry>
      <c:layout>
        <c:manualLayout>
          <c:xMode val="edge"/>
          <c:yMode val="edge"/>
          <c:x val="1.9902762970289398E-2"/>
          <c:y val="0.89723503458232345"/>
          <c:w val="0.16142490141424001"/>
          <c:h val="8.5758564557353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07540044443879E-2"/>
          <c:y val="3.8559548625177693E-2"/>
          <c:w val="0.88904792488214668"/>
          <c:h val="0.74751824871283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Flown KM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Sheet1!$A$6:$A$15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Sheet1!$B$6:$B$15</c:f>
              <c:numCache>
                <c:formatCode>#,##0</c:formatCode>
                <c:ptCount val="10"/>
                <c:pt idx="0">
                  <c:v>3799426</c:v>
                </c:pt>
                <c:pt idx="1">
                  <c:v>3804984</c:v>
                </c:pt>
                <c:pt idx="2">
                  <c:v>3853038</c:v>
                </c:pt>
                <c:pt idx="3">
                  <c:v>3787012</c:v>
                </c:pt>
                <c:pt idx="4">
                  <c:v>3585122</c:v>
                </c:pt>
                <c:pt idx="5">
                  <c:v>2584934</c:v>
                </c:pt>
                <c:pt idx="6">
                  <c:v>3974094</c:v>
                </c:pt>
                <c:pt idx="7">
                  <c:v>4153556</c:v>
                </c:pt>
                <c:pt idx="8">
                  <c:v>3795306</c:v>
                </c:pt>
                <c:pt idx="9">
                  <c:v>3592932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3-44FA-ACD5-52C4A45B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4481864"/>
        <c:axId val="744482256"/>
      </c:barChart>
      <c:catAx>
        <c:axId val="74448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2256"/>
        <c:crosses val="autoZero"/>
        <c:auto val="1"/>
        <c:lblAlgn val="ctr"/>
        <c:lblOffset val="100"/>
        <c:noMultiLvlLbl val="0"/>
      </c:catAx>
      <c:valAx>
        <c:axId val="744482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33976442178001"/>
          <c:y val="0.91424143544264636"/>
          <c:w val="0.14132034270593827"/>
          <c:h val="8.5758564557353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Sheet1!$O$2:$O$13</c:f>
              <c:numCache>
                <c:formatCode>#,##0</c:formatCode>
                <c:ptCount val="12"/>
                <c:pt idx="0">
                  <c:v>12750</c:v>
                </c:pt>
                <c:pt idx="1">
                  <c:v>10435</c:v>
                </c:pt>
                <c:pt idx="2">
                  <c:v>12493</c:v>
                </c:pt>
                <c:pt idx="3">
                  <c:v>14501</c:v>
                </c:pt>
                <c:pt idx="4">
                  <c:v>15947</c:v>
                </c:pt>
                <c:pt idx="5">
                  <c:v>18436</c:v>
                </c:pt>
                <c:pt idx="6">
                  <c:v>20665</c:v>
                </c:pt>
                <c:pt idx="7">
                  <c:v>21476</c:v>
                </c:pt>
                <c:pt idx="8">
                  <c:v>18877</c:v>
                </c:pt>
                <c:pt idx="9">
                  <c:v>16536</c:v>
                </c:pt>
                <c:pt idx="10">
                  <c:v>14121</c:v>
                </c:pt>
                <c:pt idx="11">
                  <c:v>13957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026-9064-E70D248C831E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Sheet1!$P$2:$P$13</c:f>
              <c:numCache>
                <c:formatCode>#,##0</c:formatCode>
                <c:ptCount val="12"/>
                <c:pt idx="0">
                  <c:v>13224</c:v>
                </c:pt>
                <c:pt idx="1">
                  <c:v>12723</c:v>
                </c:pt>
                <c:pt idx="2">
                  <c:v>14704</c:v>
                </c:pt>
                <c:pt idx="3">
                  <c:v>14769</c:v>
                </c:pt>
                <c:pt idx="4">
                  <c:v>16877</c:v>
                </c:pt>
                <c:pt idx="5">
                  <c:v>19458</c:v>
                </c:pt>
                <c:pt idx="6">
                  <c:v>22127</c:v>
                </c:pt>
                <c:pt idx="7">
                  <c:v>22567</c:v>
                </c:pt>
                <c:pt idx="8">
                  <c:v>18474</c:v>
                </c:pt>
                <c:pt idx="9">
                  <c:v>17226</c:v>
                </c:pt>
                <c:pt idx="10">
                  <c:v>13770</c:v>
                </c:pt>
                <c:pt idx="11">
                  <c:v>14116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026-9064-E70D248C8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85008"/>
        <c:axId val="611689928"/>
      </c:barChart>
      <c:catAx>
        <c:axId val="6116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9928"/>
        <c:crosses val="autoZero"/>
        <c:auto val="1"/>
        <c:lblAlgn val="ctr"/>
        <c:lblOffset val="100"/>
        <c:noMultiLvlLbl val="0"/>
      </c:catAx>
      <c:valAx>
        <c:axId val="6116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901504155373728E-2"/>
          <c:y val="3.1075919064840935E-2"/>
          <c:w val="0.88904792488214668"/>
          <c:h val="0.747518248712830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923</c:v>
                </c:pt>
                <c:pt idx="1">
                  <c:v>771</c:v>
                </c:pt>
                <c:pt idx="2">
                  <c:v>1174</c:v>
                </c:pt>
                <c:pt idx="3">
                  <c:v>1030</c:v>
                </c:pt>
                <c:pt idx="4">
                  <c:v>1077</c:v>
                </c:pt>
                <c:pt idx="5">
                  <c:v>1210</c:v>
                </c:pt>
                <c:pt idx="6">
                  <c:v>1298</c:v>
                </c:pt>
                <c:pt idx="7">
                  <c:v>1294</c:v>
                </c:pt>
                <c:pt idx="8">
                  <c:v>1027</c:v>
                </c:pt>
                <c:pt idx="9">
                  <c:v>1047</c:v>
                </c:pt>
                <c:pt idx="10">
                  <c:v>1154</c:v>
                </c:pt>
                <c:pt idx="11">
                  <c:v>881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6E3-44FA-ACD5-52C4A45B9B4B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944</c:v>
                </c:pt>
                <c:pt idx="1">
                  <c:v>974</c:v>
                </c:pt>
                <c:pt idx="2">
                  <c:v>993</c:v>
                </c:pt>
                <c:pt idx="3">
                  <c:v>1029</c:v>
                </c:pt>
                <c:pt idx="4">
                  <c:v>1175</c:v>
                </c:pt>
                <c:pt idx="5">
                  <c:v>1039</c:v>
                </c:pt>
                <c:pt idx="6">
                  <c:v>1154</c:v>
                </c:pt>
                <c:pt idx="7">
                  <c:v>1069</c:v>
                </c:pt>
                <c:pt idx="8">
                  <c:v>1064</c:v>
                </c:pt>
                <c:pt idx="9">
                  <c:v>1258</c:v>
                </c:pt>
                <c:pt idx="10">
                  <c:v>836</c:v>
                </c:pt>
                <c:pt idx="11">
                  <c:v>875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4EAF-4346-89D3-7582961C2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13"/>
        <c:axId val="744481864"/>
        <c:axId val="7444822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2022</c:v>
                      </c:pt>
                    </c:strCache>
                  </c:strRef>
                </c:tx>
                <c:spPr>
                  <a:solidFill>
                    <a:srgbClr val="4396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780</c:v>
                      </c:pt>
                      <c:pt idx="1">
                        <c:v>949</c:v>
                      </c:pt>
                      <c:pt idx="2">
                        <c:v>1112</c:v>
                      </c:pt>
                      <c:pt idx="3">
                        <c:v>1104</c:v>
                      </c:pt>
                      <c:pt idx="4">
                        <c:v>1294</c:v>
                      </c:pt>
                      <c:pt idx="5">
                        <c:v>1128</c:v>
                      </c:pt>
                      <c:pt idx="6">
                        <c:v>1362</c:v>
                      </c:pt>
                      <c:pt idx="7">
                        <c:v>1408</c:v>
                      </c:pt>
                      <c:pt idx="8">
                        <c:v>1087</c:v>
                      </c:pt>
                      <c:pt idx="9">
                        <c:v>1309</c:v>
                      </c:pt>
                      <c:pt idx="10">
                        <c:v>1130</c:v>
                      </c:pt>
                      <c:pt idx="11">
                        <c:v>1052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29C7-4432-8567-4B2AE3D0A60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2021</c:v>
                      </c:pt>
                    </c:strCache>
                  </c:strRef>
                </c:tx>
                <c:spPr>
                  <a:solidFill>
                    <a:srgbClr val="4396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742</c:v>
                      </c:pt>
                      <c:pt idx="1">
                        <c:v>836</c:v>
                      </c:pt>
                      <c:pt idx="2">
                        <c:v>917</c:v>
                      </c:pt>
                      <c:pt idx="3">
                        <c:v>858</c:v>
                      </c:pt>
                      <c:pt idx="4">
                        <c:v>1067</c:v>
                      </c:pt>
                      <c:pt idx="5">
                        <c:v>1261</c:v>
                      </c:pt>
                      <c:pt idx="6">
                        <c:v>1494</c:v>
                      </c:pt>
                      <c:pt idx="7">
                        <c:v>1214</c:v>
                      </c:pt>
                      <c:pt idx="8">
                        <c:v>1158</c:v>
                      </c:pt>
                      <c:pt idx="9">
                        <c:v>1147</c:v>
                      </c:pt>
                      <c:pt idx="10">
                        <c:v>1125</c:v>
                      </c:pt>
                      <c:pt idx="11">
                        <c:v>1095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24CF-4A01-B29A-22298EB49D03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2020</c:v>
                      </c:pt>
                    </c:strCache>
                  </c:strRef>
                </c:tx>
                <c:spPr>
                  <a:solidFill>
                    <a:srgbClr val="4396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831</c:v>
                      </c:pt>
                      <c:pt idx="1">
                        <c:v>862</c:v>
                      </c:pt>
                      <c:pt idx="2">
                        <c:v>769</c:v>
                      </c:pt>
                      <c:pt idx="3">
                        <c:v>426</c:v>
                      </c:pt>
                      <c:pt idx="4">
                        <c:v>711</c:v>
                      </c:pt>
                      <c:pt idx="5">
                        <c:v>900</c:v>
                      </c:pt>
                      <c:pt idx="6">
                        <c:v>993</c:v>
                      </c:pt>
                      <c:pt idx="7">
                        <c:v>897</c:v>
                      </c:pt>
                      <c:pt idx="8">
                        <c:v>827</c:v>
                      </c:pt>
                      <c:pt idx="9">
                        <c:v>822</c:v>
                      </c:pt>
                      <c:pt idx="10">
                        <c:v>618</c:v>
                      </c:pt>
                      <c:pt idx="11">
                        <c:v>737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403C-4C2F-B6CC-4CB59D52A470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1086</c:v>
                      </c:pt>
                      <c:pt idx="1">
                        <c:v>1046</c:v>
                      </c:pt>
                      <c:pt idx="2">
                        <c:v>1043</c:v>
                      </c:pt>
                      <c:pt idx="3">
                        <c:v>1040</c:v>
                      </c:pt>
                      <c:pt idx="4">
                        <c:v>1307</c:v>
                      </c:pt>
                      <c:pt idx="5">
                        <c:v>1151</c:v>
                      </c:pt>
                      <c:pt idx="6">
                        <c:v>1341</c:v>
                      </c:pt>
                      <c:pt idx="7">
                        <c:v>1357</c:v>
                      </c:pt>
                      <c:pt idx="8">
                        <c:v>1149</c:v>
                      </c:pt>
                      <c:pt idx="9">
                        <c:v>1086</c:v>
                      </c:pt>
                      <c:pt idx="10">
                        <c:v>1120</c:v>
                      </c:pt>
                      <c:pt idx="11">
                        <c:v>879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D81C-4449-959B-97AA468A0A9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Sheet1!$H$2:$H$13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1113</c:v>
                      </c:pt>
                      <c:pt idx="1">
                        <c:v>954</c:v>
                      </c:pt>
                      <c:pt idx="2">
                        <c:v>1349</c:v>
                      </c:pt>
                      <c:pt idx="3">
                        <c:v>1260</c:v>
                      </c:pt>
                      <c:pt idx="4">
                        <c:v>1321</c:v>
                      </c:pt>
                      <c:pt idx="5">
                        <c:v>1280</c:v>
                      </c:pt>
                      <c:pt idx="6">
                        <c:v>1394</c:v>
                      </c:pt>
                      <c:pt idx="7">
                        <c:v>1450</c:v>
                      </c:pt>
                      <c:pt idx="8">
                        <c:v>1157</c:v>
                      </c:pt>
                      <c:pt idx="9">
                        <c:v>1297</c:v>
                      </c:pt>
                      <c:pt idx="10">
                        <c:v>1106</c:v>
                      </c:pt>
                      <c:pt idx="11">
                        <c:v>1016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1EAB-427D-ABF9-74A95316D84C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Sheet1!$I$2:$I$13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1000</c:v>
                      </c:pt>
                      <c:pt idx="1">
                        <c:v>1004</c:v>
                      </c:pt>
                      <c:pt idx="2">
                        <c:v>1365</c:v>
                      </c:pt>
                      <c:pt idx="3">
                        <c:v>1137</c:v>
                      </c:pt>
                      <c:pt idx="4">
                        <c:v>1284</c:v>
                      </c:pt>
                      <c:pt idx="5">
                        <c:v>1350</c:v>
                      </c:pt>
                      <c:pt idx="6">
                        <c:v>1346</c:v>
                      </c:pt>
                      <c:pt idx="7">
                        <c:v>1393</c:v>
                      </c:pt>
                      <c:pt idx="8">
                        <c:v>1308</c:v>
                      </c:pt>
                      <c:pt idx="9">
                        <c:v>1322</c:v>
                      </c:pt>
                      <c:pt idx="10">
                        <c:v>1253</c:v>
                      </c:pt>
                      <c:pt idx="11">
                        <c:v>1172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1EAB-427D-ABF9-74A95316D84C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Sheet1!$J$2:$J$13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1183</c:v>
                      </c:pt>
                      <c:pt idx="1">
                        <c:v>1195</c:v>
                      </c:pt>
                      <c:pt idx="2">
                        <c:v>1254</c:v>
                      </c:pt>
                      <c:pt idx="3">
                        <c:v>1282</c:v>
                      </c:pt>
                      <c:pt idx="4">
                        <c:v>1217</c:v>
                      </c:pt>
                      <c:pt idx="5">
                        <c:v>1279</c:v>
                      </c:pt>
                      <c:pt idx="6">
                        <c:v>1397</c:v>
                      </c:pt>
                      <c:pt idx="7">
                        <c:v>1364</c:v>
                      </c:pt>
                      <c:pt idx="8">
                        <c:v>1292</c:v>
                      </c:pt>
                      <c:pt idx="9">
                        <c:v>1176</c:v>
                      </c:pt>
                      <c:pt idx="10">
                        <c:v>1072</c:v>
                      </c:pt>
                      <c:pt idx="11">
                        <c:v>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EAB-427D-ABF9-74A95316D84C}"/>
                  </c:ext>
                </c:extLst>
              </c15:ser>
            </c15:filteredBarSeries>
            <c15:filteredBar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Sheet1!$L$1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Sheet1!$L$2:$L$13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1112</c:v>
                      </c:pt>
                      <c:pt idx="1">
                        <c:v>1052</c:v>
                      </c:pt>
                      <c:pt idx="2">
                        <c:v>1195</c:v>
                      </c:pt>
                      <c:pt idx="3">
                        <c:v>1161</c:v>
                      </c:pt>
                      <c:pt idx="4">
                        <c:v>1288</c:v>
                      </c:pt>
                      <c:pt idx="5">
                        <c:v>1376</c:v>
                      </c:pt>
                      <c:pt idx="6">
                        <c:v>1377</c:v>
                      </c:pt>
                      <c:pt idx="7">
                        <c:v>1404</c:v>
                      </c:pt>
                      <c:pt idx="8">
                        <c:v>1159</c:v>
                      </c:pt>
                      <c:pt idx="9">
                        <c:v>1200</c:v>
                      </c:pt>
                      <c:pt idx="10">
                        <c:v>1039</c:v>
                      </c:pt>
                      <c:pt idx="11">
                        <c:v>973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EAB-427D-ABF9-74A95316D84C}"/>
                  </c:ext>
                </c:extLst>
              </c15:ser>
            </c15:filteredBarSeries>
            <c15:filteredBarSeries>
              <c15:ser>
                <c:idx val="9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Feb</c:v>
                      </c:pt>
                      <c:pt idx="2">
                        <c:v>Mar</c:v>
                      </c:pt>
                      <c:pt idx="3">
                        <c:v>Apr</c:v>
                      </c:pt>
                      <c:pt idx="4">
                        <c:v>May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Aug</c:v>
                      </c:pt>
                      <c:pt idx="8">
                        <c:v>Sep</c:v>
                      </c:pt>
                      <c:pt idx="9">
                        <c:v>Oct</c:v>
                      </c:pt>
                      <c:pt idx="10">
                        <c:v>Nov</c:v>
                      </c:pt>
                      <c:pt idx="11">
                        <c:v>Dec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1119</c:v>
                      </c:pt>
                      <c:pt idx="1">
                        <c:v>968</c:v>
                      </c:pt>
                      <c:pt idx="2">
                        <c:v>1141</c:v>
                      </c:pt>
                      <c:pt idx="3">
                        <c:v>1124</c:v>
                      </c:pt>
                      <c:pt idx="4">
                        <c:v>1299</c:v>
                      </c:pt>
                      <c:pt idx="5">
                        <c:v>1301</c:v>
                      </c:pt>
                      <c:pt idx="6">
                        <c:v>1507</c:v>
                      </c:pt>
                      <c:pt idx="7">
                        <c:v>1415</c:v>
                      </c:pt>
                      <c:pt idx="8">
                        <c:v>1271</c:v>
                      </c:pt>
                      <c:pt idx="9">
                        <c:v>1234</c:v>
                      </c:pt>
                      <c:pt idx="10">
                        <c:v>1184</c:v>
                      </c:pt>
                      <c:pt idx="11">
                        <c:v>1027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1EAB-427D-ABF9-74A95316D84C}"/>
                  </c:ext>
                </c:extLst>
              </c15:ser>
            </c15:filteredBarSeries>
          </c:ext>
        </c:extLst>
      </c:barChart>
      <c:catAx>
        <c:axId val="74448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2256"/>
        <c:crosses val="autoZero"/>
        <c:auto val="1"/>
        <c:lblAlgn val="ctr"/>
        <c:lblOffset val="100"/>
        <c:noMultiLvlLbl val="0"/>
      </c:catAx>
      <c:valAx>
        <c:axId val="744482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184403540095825"/>
          <c:y val="0.9122022937029971"/>
          <c:w val="0.17133216015208538"/>
          <c:h val="8.5758564557353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Hourly distribution 2023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00-01</c:v>
                </c:pt>
                <c:pt idx="1">
                  <c:v>01-02</c:v>
                </c:pt>
                <c:pt idx="2">
                  <c:v>02-03</c:v>
                </c:pt>
                <c:pt idx="3">
                  <c:v>03-04</c:v>
                </c:pt>
                <c:pt idx="4">
                  <c:v>04-05</c:v>
                </c:pt>
                <c:pt idx="5">
                  <c:v>05-06</c:v>
                </c:pt>
                <c:pt idx="6">
                  <c:v>06-07</c:v>
                </c:pt>
                <c:pt idx="7">
                  <c:v>07-08</c:v>
                </c:pt>
                <c:pt idx="8">
                  <c:v>08-09</c:v>
                </c:pt>
                <c:pt idx="9">
                  <c:v>09-10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13-14</c:v>
                </c:pt>
                <c:pt idx="14">
                  <c:v>14-15</c:v>
                </c:pt>
                <c:pt idx="15">
                  <c:v>15-16</c:v>
                </c:pt>
                <c:pt idx="16">
                  <c:v>16-17</c:v>
                </c:pt>
                <c:pt idx="17">
                  <c:v>17-18</c:v>
                </c:pt>
                <c:pt idx="18">
                  <c:v>18-19</c:v>
                </c:pt>
                <c:pt idx="19">
                  <c:v>19-20</c:v>
                </c:pt>
                <c:pt idx="20">
                  <c:v>20-21</c:v>
                </c:pt>
                <c:pt idx="21">
                  <c:v>21-22</c:v>
                </c:pt>
                <c:pt idx="22">
                  <c:v>22-23</c:v>
                </c:pt>
                <c:pt idx="23">
                  <c:v>23-24</c:v>
                </c:pt>
              </c:strCache>
            </c:strRef>
          </c:cat>
          <c:val>
            <c:numRef>
              <c:f>Sheet1!$C$2:$C$25</c:f>
              <c:numCache>
                <c:formatCode>@</c:formatCode>
                <c:ptCount val="24"/>
                <c:pt idx="0" formatCode="#,##0">
                  <c:v>69</c:v>
                </c:pt>
                <c:pt idx="1">
                  <c:v>57</c:v>
                </c:pt>
                <c:pt idx="2">
                  <c:v>53</c:v>
                </c:pt>
                <c:pt idx="3">
                  <c:v>40</c:v>
                </c:pt>
                <c:pt idx="4">
                  <c:v>45</c:v>
                </c:pt>
                <c:pt idx="5">
                  <c:v>55</c:v>
                </c:pt>
                <c:pt idx="6">
                  <c:v>54</c:v>
                </c:pt>
                <c:pt idx="7">
                  <c:v>529</c:v>
                </c:pt>
                <c:pt idx="8">
                  <c:v>702</c:v>
                </c:pt>
                <c:pt idx="9">
                  <c:v>1177</c:v>
                </c:pt>
                <c:pt idx="10">
                  <c:v>1250</c:v>
                </c:pt>
                <c:pt idx="11">
                  <c:v>952</c:v>
                </c:pt>
                <c:pt idx="12">
                  <c:v>758</c:v>
                </c:pt>
                <c:pt idx="13">
                  <c:v>815</c:v>
                </c:pt>
                <c:pt idx="14">
                  <c:v>848</c:v>
                </c:pt>
                <c:pt idx="15">
                  <c:v>1061</c:v>
                </c:pt>
                <c:pt idx="16">
                  <c:v>1308</c:v>
                </c:pt>
                <c:pt idx="17">
                  <c:v>838</c:v>
                </c:pt>
                <c:pt idx="18">
                  <c:v>983</c:v>
                </c:pt>
                <c:pt idx="19">
                  <c:v>792</c:v>
                </c:pt>
                <c:pt idx="20">
                  <c:v>195</c:v>
                </c:pt>
                <c:pt idx="21">
                  <c:v>140</c:v>
                </c:pt>
                <c:pt idx="22">
                  <c:v>96</c:v>
                </c:pt>
                <c:pt idx="23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58-497B-B9FD-627F4B983909}"/>
            </c:ext>
          </c:extLst>
        </c:ser>
        <c:ser>
          <c:idx val="4"/>
          <c:order val="1"/>
          <c:tx>
            <c:strRef>
              <c:f>Sheet1!$B$1</c:f>
              <c:strCache>
                <c:ptCount val="1"/>
                <c:pt idx="0">
                  <c:v>Hourly distribution 2024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00-01</c:v>
                </c:pt>
                <c:pt idx="1">
                  <c:v>01-02</c:v>
                </c:pt>
                <c:pt idx="2">
                  <c:v>02-03</c:v>
                </c:pt>
                <c:pt idx="3">
                  <c:v>03-04</c:v>
                </c:pt>
                <c:pt idx="4">
                  <c:v>04-05</c:v>
                </c:pt>
                <c:pt idx="5">
                  <c:v>05-06</c:v>
                </c:pt>
                <c:pt idx="6">
                  <c:v>06-07</c:v>
                </c:pt>
                <c:pt idx="7">
                  <c:v>07-08</c:v>
                </c:pt>
                <c:pt idx="8">
                  <c:v>08-09</c:v>
                </c:pt>
                <c:pt idx="9">
                  <c:v>09-10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13-14</c:v>
                </c:pt>
                <c:pt idx="14">
                  <c:v>14-15</c:v>
                </c:pt>
                <c:pt idx="15">
                  <c:v>15-16</c:v>
                </c:pt>
                <c:pt idx="16">
                  <c:v>16-17</c:v>
                </c:pt>
                <c:pt idx="17">
                  <c:v>17-18</c:v>
                </c:pt>
                <c:pt idx="18">
                  <c:v>18-19</c:v>
                </c:pt>
                <c:pt idx="19">
                  <c:v>19-20</c:v>
                </c:pt>
                <c:pt idx="20">
                  <c:v>20-21</c:v>
                </c:pt>
                <c:pt idx="21">
                  <c:v>21-22</c:v>
                </c:pt>
                <c:pt idx="22">
                  <c:v>22-23</c:v>
                </c:pt>
                <c:pt idx="23">
                  <c:v>23-24</c:v>
                </c:pt>
              </c:strCache>
            </c:strRef>
          </c:cat>
          <c:val>
            <c:numRef>
              <c:f>Sheet1!$B$2:$B$25</c:f>
              <c:numCache>
                <c:formatCode>@</c:formatCode>
                <c:ptCount val="24"/>
                <c:pt idx="0" formatCode="#,##0">
                  <c:v>60</c:v>
                </c:pt>
                <c:pt idx="1">
                  <c:v>50</c:v>
                </c:pt>
                <c:pt idx="2">
                  <c:v>56</c:v>
                </c:pt>
                <c:pt idx="3">
                  <c:v>51</c:v>
                </c:pt>
                <c:pt idx="4">
                  <c:v>34</c:v>
                </c:pt>
                <c:pt idx="5">
                  <c:v>40</c:v>
                </c:pt>
                <c:pt idx="6">
                  <c:v>39</c:v>
                </c:pt>
                <c:pt idx="7">
                  <c:v>546</c:v>
                </c:pt>
                <c:pt idx="8">
                  <c:v>775</c:v>
                </c:pt>
                <c:pt idx="9">
                  <c:v>1112</c:v>
                </c:pt>
                <c:pt idx="10">
                  <c:v>1132</c:v>
                </c:pt>
                <c:pt idx="11">
                  <c:v>907</c:v>
                </c:pt>
                <c:pt idx="12">
                  <c:v>768</c:v>
                </c:pt>
                <c:pt idx="13">
                  <c:v>784</c:v>
                </c:pt>
                <c:pt idx="14">
                  <c:v>795</c:v>
                </c:pt>
                <c:pt idx="15">
                  <c:v>914</c:v>
                </c:pt>
                <c:pt idx="16">
                  <c:v>1161</c:v>
                </c:pt>
                <c:pt idx="17">
                  <c:v>829</c:v>
                </c:pt>
                <c:pt idx="18">
                  <c:v>1021</c:v>
                </c:pt>
                <c:pt idx="19">
                  <c:v>782</c:v>
                </c:pt>
                <c:pt idx="20">
                  <c:v>220</c:v>
                </c:pt>
                <c:pt idx="21">
                  <c:v>151</c:v>
                </c:pt>
                <c:pt idx="22">
                  <c:v>104</c:v>
                </c:pt>
                <c:pt idx="2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1-40D9-9428-EE8DD6570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53104"/>
        <c:axId val="210553496"/>
        <c:extLst/>
      </c:barChart>
      <c:catAx>
        <c:axId val="21055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3496"/>
        <c:crosses val="autoZero"/>
        <c:auto val="1"/>
        <c:lblAlgn val="ctr"/>
        <c:lblOffset val="100"/>
        <c:noMultiLvlLbl val="0"/>
      </c:catAx>
      <c:valAx>
        <c:axId val="21055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7274537930464"/>
          <c:y val="2.3472033956033103E-2"/>
          <c:w val="0.74232649548496488"/>
          <c:h val="0.83847649865900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City Pairs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Reykjavik - Gjögur</c:v>
                </c:pt>
                <c:pt idx="1">
                  <c:v>Vopnafjörður - Þórshöfn</c:v>
                </c:pt>
                <c:pt idx="2">
                  <c:v>Akureyir - Egilsstaðir</c:v>
                </c:pt>
                <c:pt idx="3">
                  <c:v>Reykjavík - Vestmannaeyjar</c:v>
                </c:pt>
                <c:pt idx="4">
                  <c:v>Thorshofn - Akureyri</c:v>
                </c:pt>
                <c:pt idx="5">
                  <c:v>Vestmannaeyjar - Reykjavik</c:v>
                </c:pt>
                <c:pt idx="6">
                  <c:v>Akureyri - Vopnafjordur</c:v>
                </c:pt>
                <c:pt idx="7">
                  <c:v>Reykjavik - Bildudalur</c:v>
                </c:pt>
                <c:pt idx="8">
                  <c:v>Bildudalur - Reykjavik</c:v>
                </c:pt>
                <c:pt idx="9">
                  <c:v>Reykjavik - Hornafjordur</c:v>
                </c:pt>
                <c:pt idx="10">
                  <c:v>Hornafjordur - Reykjavik</c:v>
                </c:pt>
                <c:pt idx="11">
                  <c:v>Reykjavik - Isafjordur</c:v>
                </c:pt>
                <c:pt idx="12">
                  <c:v>Isafjordur - Reykjavik</c:v>
                </c:pt>
                <c:pt idx="13">
                  <c:v>Reykjavik - Egilsstadir</c:v>
                </c:pt>
                <c:pt idx="14">
                  <c:v>Egilsstadir - Reykjavik</c:v>
                </c:pt>
                <c:pt idx="15">
                  <c:v>Reykjavik - Reykjavik</c:v>
                </c:pt>
                <c:pt idx="16">
                  <c:v>Akureyri - Reykjavik</c:v>
                </c:pt>
                <c:pt idx="17">
                  <c:v>Reykjavik - Akureyri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86</c:v>
                </c:pt>
                <c:pt idx="1">
                  <c:v>118</c:v>
                </c:pt>
                <c:pt idx="2">
                  <c:v>123</c:v>
                </c:pt>
                <c:pt idx="3">
                  <c:v>146</c:v>
                </c:pt>
                <c:pt idx="4">
                  <c:v>182</c:v>
                </c:pt>
                <c:pt idx="5">
                  <c:v>183</c:v>
                </c:pt>
                <c:pt idx="6">
                  <c:v>243</c:v>
                </c:pt>
                <c:pt idx="7">
                  <c:v>365</c:v>
                </c:pt>
                <c:pt idx="8">
                  <c:v>382</c:v>
                </c:pt>
                <c:pt idx="9">
                  <c:v>469</c:v>
                </c:pt>
                <c:pt idx="10">
                  <c:v>502</c:v>
                </c:pt>
                <c:pt idx="11">
                  <c:v>618</c:v>
                </c:pt>
                <c:pt idx="12">
                  <c:v>634</c:v>
                </c:pt>
                <c:pt idx="13">
                  <c:v>956</c:v>
                </c:pt>
                <c:pt idx="14">
                  <c:v>1009</c:v>
                </c:pt>
                <c:pt idx="15" formatCode="General">
                  <c:v>1411</c:v>
                </c:pt>
                <c:pt idx="16">
                  <c:v>1849</c:v>
                </c:pt>
                <c:pt idx="17">
                  <c:v>2050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0-4FFA-9089-ADB5A4FD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2"/>
        <c:axId val="215599856"/>
        <c:axId val="215600248"/>
      </c:barChart>
      <c:catAx>
        <c:axId val="21559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600248"/>
        <c:crosses val="autoZero"/>
        <c:auto val="1"/>
        <c:lblAlgn val="ctr"/>
        <c:lblOffset val="100"/>
        <c:noMultiLvlLbl val="0"/>
      </c:catAx>
      <c:valAx>
        <c:axId val="21560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59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 Bound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numRef>
              <c:f>Sheet1!$A$11:$A$20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Sheet1!$B$11:$B$20</c:f>
              <c:numCache>
                <c:formatCode>#,##0</c:formatCode>
                <c:ptCount val="10"/>
                <c:pt idx="0">
                  <c:v>92900</c:v>
                </c:pt>
                <c:pt idx="1">
                  <c:v>103533</c:v>
                </c:pt>
                <c:pt idx="2">
                  <c:v>112058</c:v>
                </c:pt>
                <c:pt idx="3">
                  <c:v>122360</c:v>
                </c:pt>
                <c:pt idx="4">
                  <c:v>114439</c:v>
                </c:pt>
                <c:pt idx="5">
                  <c:v>49604</c:v>
                </c:pt>
                <c:pt idx="6" formatCode="General">
                  <c:v>57548</c:v>
                </c:pt>
                <c:pt idx="7" formatCode="General">
                  <c:v>99278</c:v>
                </c:pt>
                <c:pt idx="8" formatCode="General">
                  <c:v>109915</c:v>
                </c:pt>
                <c:pt idx="9" formatCode="General">
                  <c:v>116730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0-474E-B6F4-D0CC66943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East Bound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numRef>
              <c:f>Sheet1!$A$11:$A$20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Sheet1!$C$11:$C$20</c:f>
              <c:numCache>
                <c:formatCode>#,##0</c:formatCode>
                <c:ptCount val="10"/>
                <c:pt idx="0">
                  <c:v>52991</c:v>
                </c:pt>
                <c:pt idx="1">
                  <c:v>62103</c:v>
                </c:pt>
                <c:pt idx="2">
                  <c:v>73238</c:v>
                </c:pt>
                <c:pt idx="3">
                  <c:v>73641</c:v>
                </c:pt>
                <c:pt idx="4">
                  <c:v>66954</c:v>
                </c:pt>
                <c:pt idx="5">
                  <c:v>25782</c:v>
                </c:pt>
                <c:pt idx="6" formatCode="General">
                  <c:v>40503</c:v>
                </c:pt>
                <c:pt idx="7" formatCode="General">
                  <c:v>64793</c:v>
                </c:pt>
                <c:pt idx="8" formatCode="General">
                  <c:v>80279</c:v>
                </c:pt>
                <c:pt idx="9" formatCode="General">
                  <c:v>83305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0-474E-B6F4-D0CC66943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483040"/>
        <c:axId val="210552320"/>
      </c:barChart>
      <c:catAx>
        <c:axId val="7444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2320"/>
        <c:crosses val="autoZero"/>
        <c:auto val="1"/>
        <c:lblAlgn val="ctr"/>
        <c:lblOffset val="100"/>
        <c:noMultiLvlLbl val="0"/>
      </c:catAx>
      <c:valAx>
        <c:axId val="21055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Sheet1!$K$1</c:f>
              <c:strCache>
                <c:ptCount val="1"/>
                <c:pt idx="0">
                  <c:v>Hourly distribution 2023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00-01</c:v>
                </c:pt>
                <c:pt idx="1">
                  <c:v>01-02</c:v>
                </c:pt>
                <c:pt idx="2">
                  <c:v>02-03</c:v>
                </c:pt>
                <c:pt idx="3">
                  <c:v>03-04</c:v>
                </c:pt>
                <c:pt idx="4">
                  <c:v>04-05</c:v>
                </c:pt>
                <c:pt idx="5">
                  <c:v>05-06</c:v>
                </c:pt>
                <c:pt idx="6">
                  <c:v>06-07</c:v>
                </c:pt>
                <c:pt idx="7">
                  <c:v>07-08</c:v>
                </c:pt>
                <c:pt idx="8">
                  <c:v>08-09</c:v>
                </c:pt>
                <c:pt idx="9">
                  <c:v>09-10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13-14</c:v>
                </c:pt>
                <c:pt idx="14">
                  <c:v>14-15</c:v>
                </c:pt>
                <c:pt idx="15">
                  <c:v>15-16</c:v>
                </c:pt>
                <c:pt idx="16">
                  <c:v>16-17</c:v>
                </c:pt>
                <c:pt idx="17">
                  <c:v>17-18</c:v>
                </c:pt>
                <c:pt idx="18">
                  <c:v>18-19</c:v>
                </c:pt>
                <c:pt idx="19">
                  <c:v>19-20</c:v>
                </c:pt>
                <c:pt idx="20">
                  <c:v>20-21</c:v>
                </c:pt>
                <c:pt idx="21">
                  <c:v>21-22</c:v>
                </c:pt>
                <c:pt idx="22">
                  <c:v>22-23</c:v>
                </c:pt>
                <c:pt idx="23">
                  <c:v>23-24</c:v>
                </c:pt>
              </c:strCache>
            </c:strRef>
          </c:cat>
          <c:val>
            <c:numRef>
              <c:f>Sheet1!$K$2:$K$25</c:f>
              <c:numCache>
                <c:formatCode>General</c:formatCode>
                <c:ptCount val="24"/>
                <c:pt idx="0">
                  <c:v>2404</c:v>
                </c:pt>
                <c:pt idx="1">
                  <c:v>2633</c:v>
                </c:pt>
                <c:pt idx="2">
                  <c:v>3537</c:v>
                </c:pt>
                <c:pt idx="3">
                  <c:v>5954</c:v>
                </c:pt>
                <c:pt idx="4">
                  <c:v>5757</c:v>
                </c:pt>
                <c:pt idx="5">
                  <c:v>8179</c:v>
                </c:pt>
                <c:pt idx="6">
                  <c:v>9371</c:v>
                </c:pt>
                <c:pt idx="7">
                  <c:v>10401</c:v>
                </c:pt>
                <c:pt idx="8">
                  <c:v>10553</c:v>
                </c:pt>
                <c:pt idx="9">
                  <c:v>10026</c:v>
                </c:pt>
                <c:pt idx="10">
                  <c:v>11308</c:v>
                </c:pt>
                <c:pt idx="11">
                  <c:v>11547</c:v>
                </c:pt>
                <c:pt idx="12">
                  <c:v>14412</c:v>
                </c:pt>
                <c:pt idx="13">
                  <c:v>13701</c:v>
                </c:pt>
                <c:pt idx="14">
                  <c:v>12459</c:v>
                </c:pt>
                <c:pt idx="15">
                  <c:v>11746</c:v>
                </c:pt>
                <c:pt idx="16">
                  <c:v>10122</c:v>
                </c:pt>
                <c:pt idx="17">
                  <c:v>11897</c:v>
                </c:pt>
                <c:pt idx="18">
                  <c:v>6465</c:v>
                </c:pt>
                <c:pt idx="19">
                  <c:v>4495</c:v>
                </c:pt>
                <c:pt idx="20">
                  <c:v>3885</c:v>
                </c:pt>
                <c:pt idx="21">
                  <c:v>3501</c:v>
                </c:pt>
                <c:pt idx="22">
                  <c:v>3469</c:v>
                </c:pt>
                <c:pt idx="23">
                  <c:v>2372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F-4742-95AB-6485C495BA16}"/>
            </c:ext>
          </c:extLst>
        </c:ser>
        <c:ser>
          <c:idx val="1"/>
          <c:order val="1"/>
          <c:tx>
            <c:strRef>
              <c:f>Sheet1!$L$1</c:f>
              <c:strCache>
                <c:ptCount val="1"/>
                <c:pt idx="0">
                  <c:v>Hourly distribution 2024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00-01</c:v>
                </c:pt>
                <c:pt idx="1">
                  <c:v>01-02</c:v>
                </c:pt>
                <c:pt idx="2">
                  <c:v>02-03</c:v>
                </c:pt>
                <c:pt idx="3">
                  <c:v>03-04</c:v>
                </c:pt>
                <c:pt idx="4">
                  <c:v>04-05</c:v>
                </c:pt>
                <c:pt idx="5">
                  <c:v>05-06</c:v>
                </c:pt>
                <c:pt idx="6">
                  <c:v>06-07</c:v>
                </c:pt>
                <c:pt idx="7">
                  <c:v>07-08</c:v>
                </c:pt>
                <c:pt idx="8">
                  <c:v>08-09</c:v>
                </c:pt>
                <c:pt idx="9">
                  <c:v>09-10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13-14</c:v>
                </c:pt>
                <c:pt idx="14">
                  <c:v>14-15</c:v>
                </c:pt>
                <c:pt idx="15">
                  <c:v>15-16</c:v>
                </c:pt>
                <c:pt idx="16">
                  <c:v>16-17</c:v>
                </c:pt>
                <c:pt idx="17">
                  <c:v>17-18</c:v>
                </c:pt>
                <c:pt idx="18">
                  <c:v>18-19</c:v>
                </c:pt>
                <c:pt idx="19">
                  <c:v>19-20</c:v>
                </c:pt>
                <c:pt idx="20">
                  <c:v>20-21</c:v>
                </c:pt>
                <c:pt idx="21">
                  <c:v>21-22</c:v>
                </c:pt>
                <c:pt idx="22">
                  <c:v>22-23</c:v>
                </c:pt>
                <c:pt idx="23">
                  <c:v>23-24</c:v>
                </c:pt>
              </c:strCache>
            </c:strRef>
          </c:cat>
          <c:val>
            <c:numRef>
              <c:f>Sheet1!$L$2:$L$25</c:f>
              <c:numCache>
                <c:formatCode>General</c:formatCode>
                <c:ptCount val="24"/>
                <c:pt idx="0">
                  <c:v>2457</c:v>
                </c:pt>
                <c:pt idx="1">
                  <c:v>2711</c:v>
                </c:pt>
                <c:pt idx="2">
                  <c:v>3320</c:v>
                </c:pt>
                <c:pt idx="3">
                  <c:v>6072</c:v>
                </c:pt>
                <c:pt idx="4">
                  <c:v>5901</c:v>
                </c:pt>
                <c:pt idx="5">
                  <c:v>8809</c:v>
                </c:pt>
                <c:pt idx="6">
                  <c:v>10438</c:v>
                </c:pt>
                <c:pt idx="7">
                  <c:v>11085</c:v>
                </c:pt>
                <c:pt idx="8">
                  <c:v>10901</c:v>
                </c:pt>
                <c:pt idx="9">
                  <c:v>9629</c:v>
                </c:pt>
                <c:pt idx="10">
                  <c:v>12743</c:v>
                </c:pt>
                <c:pt idx="11">
                  <c:v>12318</c:v>
                </c:pt>
                <c:pt idx="12">
                  <c:v>15283</c:v>
                </c:pt>
                <c:pt idx="13">
                  <c:v>14983</c:v>
                </c:pt>
                <c:pt idx="14">
                  <c:v>13420</c:v>
                </c:pt>
                <c:pt idx="15">
                  <c:v>11954</c:v>
                </c:pt>
                <c:pt idx="16">
                  <c:v>11084</c:v>
                </c:pt>
                <c:pt idx="17">
                  <c:v>12299</c:v>
                </c:pt>
                <c:pt idx="18">
                  <c:v>6073</c:v>
                </c:pt>
                <c:pt idx="19">
                  <c:v>4259</c:v>
                </c:pt>
                <c:pt idx="20">
                  <c:v>4167</c:v>
                </c:pt>
                <c:pt idx="21">
                  <c:v>3712</c:v>
                </c:pt>
                <c:pt idx="22">
                  <c:v>3742</c:v>
                </c:pt>
                <c:pt idx="23">
                  <c:v>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C-44FB-9EEE-49A064F1C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53104"/>
        <c:axId val="210553496"/>
      </c:barChart>
      <c:catAx>
        <c:axId val="21055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3496"/>
        <c:crosses val="autoZero"/>
        <c:auto val="1"/>
        <c:lblAlgn val="ctr"/>
        <c:lblOffset val="100"/>
        <c:noMultiLvlLbl val="0"/>
      </c:catAx>
      <c:valAx>
        <c:axId val="21055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Flown 100 KM 2023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Sheet1!$F$2:$F$13</c:f>
              <c:numCache>
                <c:formatCode>#,##0</c:formatCode>
                <c:ptCount val="12"/>
                <c:pt idx="0">
                  <c:v>181506.33769763005</c:v>
                </c:pt>
                <c:pt idx="1">
                  <c:v>143915.91415374845</c:v>
                </c:pt>
                <c:pt idx="2">
                  <c:v>171160.65818530804</c:v>
                </c:pt>
                <c:pt idx="3">
                  <c:v>195689.33092497638</c:v>
                </c:pt>
                <c:pt idx="4">
                  <c:v>225323.05096315881</c:v>
                </c:pt>
                <c:pt idx="5">
                  <c:v>245850.3313345499</c:v>
                </c:pt>
                <c:pt idx="6">
                  <c:v>279204.73718586157</c:v>
                </c:pt>
                <c:pt idx="7">
                  <c:v>298802.86419841606</c:v>
                </c:pt>
                <c:pt idx="8">
                  <c:v>265188.10197028919</c:v>
                </c:pt>
                <c:pt idx="9">
                  <c:v>227693.34952015008</c:v>
                </c:pt>
                <c:pt idx="10">
                  <c:v>193828.81635664165</c:v>
                </c:pt>
                <c:pt idx="11">
                  <c:v>191182.75569005057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026-9064-E70D248C831E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Flown 100 KM 2024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Sheet1!$G$2:$G$13</c:f>
              <c:numCache>
                <c:formatCode>#,##0</c:formatCode>
                <c:ptCount val="12"/>
                <c:pt idx="0">
                  <c:v>184922.85415227187</c:v>
                </c:pt>
                <c:pt idx="1">
                  <c:v>179722.88237759017</c:v>
                </c:pt>
                <c:pt idx="2">
                  <c:v>199682.55213657292</c:v>
                </c:pt>
                <c:pt idx="3">
                  <c:v>208436.49545001629</c:v>
                </c:pt>
                <c:pt idx="4">
                  <c:v>241769.04424421917</c:v>
                </c:pt>
                <c:pt idx="5">
                  <c:v>270915.38854363991</c:v>
                </c:pt>
                <c:pt idx="6">
                  <c:v>307793.79499185563</c:v>
                </c:pt>
                <c:pt idx="7">
                  <c:v>319751.32059620647</c:v>
                </c:pt>
                <c:pt idx="8">
                  <c:v>268579.69680594729</c:v>
                </c:pt>
                <c:pt idx="9">
                  <c:v>242922.38941602194</c:v>
                </c:pt>
                <c:pt idx="10">
                  <c:v>185937.68470465805</c:v>
                </c:pt>
                <c:pt idx="11">
                  <c:v>210316.8435250849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026-9064-E70D248C8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85008"/>
        <c:axId val="611689928"/>
      </c:barChart>
      <c:catAx>
        <c:axId val="6116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9928"/>
        <c:crosses val="autoZero"/>
        <c:auto val="1"/>
        <c:lblAlgn val="ctr"/>
        <c:lblOffset val="100"/>
        <c:noMultiLvlLbl val="0"/>
      </c:catAx>
      <c:valAx>
        <c:axId val="6116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Flown KM 2023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Icelandair</c:v>
                </c:pt>
                <c:pt idx="1">
                  <c:v>Turkish Airl.</c:v>
                </c:pt>
                <c:pt idx="2">
                  <c:v>United Airl.</c:v>
                </c:pt>
                <c:pt idx="3">
                  <c:v>Lufthansa</c:v>
                </c:pt>
                <c:pt idx="4">
                  <c:v>SAS </c:v>
                </c:pt>
                <c:pt idx="5">
                  <c:v>British Airw.</c:v>
                </c:pt>
                <c:pt idx="6">
                  <c:v>Delta</c:v>
                </c:pt>
                <c:pt idx="7">
                  <c:v>Qatar</c:v>
                </c:pt>
                <c:pt idx="8">
                  <c:v>Emirates</c:v>
                </c:pt>
                <c:pt idx="9">
                  <c:v>Air India</c:v>
                </c:pt>
                <c:pt idx="10">
                  <c:v>KLM</c:v>
                </c:pt>
                <c:pt idx="11">
                  <c:v>Air Canada</c:v>
                </c:pt>
                <c:pt idx="12">
                  <c:v>Air France</c:v>
                </c:pt>
                <c:pt idx="13">
                  <c:v>Fly Play</c:v>
                </c:pt>
                <c:pt idx="14">
                  <c:v>LOT</c:v>
                </c:pt>
                <c:pt idx="15">
                  <c:v>Finnair</c:v>
                </c:pt>
                <c:pt idx="16">
                  <c:v>Nippon</c:v>
                </c:pt>
                <c:pt idx="17">
                  <c:v>US Privat</c:v>
                </c:pt>
                <c:pt idx="18">
                  <c:v>Japan Airl.</c:v>
                </c:pt>
                <c:pt idx="19">
                  <c:v>Air Greenland</c:v>
                </c:pt>
                <c:pt idx="20">
                  <c:v>WestJet</c:v>
                </c:pt>
                <c:pt idx="21">
                  <c:v>Condor</c:v>
                </c:pt>
                <c:pt idx="22">
                  <c:v>Virgin Atlantic</c:v>
                </c:pt>
                <c:pt idx="23">
                  <c:v>Cathay Pacific</c:v>
                </c:pt>
                <c:pt idx="24">
                  <c:v>Etihad </c:v>
                </c:pt>
                <c:pt idx="25">
                  <c:v>American Airl.</c:v>
                </c:pt>
                <c:pt idx="26">
                  <c:v>Swiss Int.</c:v>
                </c:pt>
              </c:strCache>
            </c:strRef>
          </c:cat>
          <c:val>
            <c:numRef>
              <c:f>Sheet1!$B$2:$B$28</c:f>
              <c:numCache>
                <c:formatCode>#,##0</c:formatCode>
                <c:ptCount val="27"/>
                <c:pt idx="0">
                  <c:v>25158246.104879305</c:v>
                </c:pt>
                <c:pt idx="1">
                  <c:v>17301132.738161355</c:v>
                </c:pt>
                <c:pt idx="2">
                  <c:v>17704769.552227121</c:v>
                </c:pt>
                <c:pt idx="3">
                  <c:v>14575322.14803884</c:v>
                </c:pt>
                <c:pt idx="4">
                  <c:v>13258527.034793856</c:v>
                </c:pt>
                <c:pt idx="5">
                  <c:v>9044241.6169683635</c:v>
                </c:pt>
                <c:pt idx="6">
                  <c:v>11338133.779098008</c:v>
                </c:pt>
                <c:pt idx="7">
                  <c:v>8940646.5786269568</c:v>
                </c:pt>
                <c:pt idx="8">
                  <c:v>8000699.1920324722</c:v>
                </c:pt>
                <c:pt idx="9">
                  <c:v>7395583.3273992166</c:v>
                </c:pt>
                <c:pt idx="10">
                  <c:v>6943000.2587009985</c:v>
                </c:pt>
                <c:pt idx="11">
                  <c:v>8784354.6477413233</c:v>
                </c:pt>
                <c:pt idx="12">
                  <c:v>6239174.9234393938</c:v>
                </c:pt>
                <c:pt idx="13">
                  <c:v>7401836.2562507754</c:v>
                </c:pt>
                <c:pt idx="14">
                  <c:v>6255063.6344993459</c:v>
                </c:pt>
                <c:pt idx="15">
                  <c:v>5176094.9097179426</c:v>
                </c:pt>
                <c:pt idx="16">
                  <c:v>4241055.7900176374</c:v>
                </c:pt>
                <c:pt idx="17">
                  <c:v>4787999.4644402405</c:v>
                </c:pt>
                <c:pt idx="18">
                  <c:v>4633913.4433100298</c:v>
                </c:pt>
                <c:pt idx="19">
                  <c:v>4446210.2654448245</c:v>
                </c:pt>
                <c:pt idx="20">
                  <c:v>3871047.8846682021</c:v>
                </c:pt>
                <c:pt idx="21">
                  <c:v>3339755.8689948977</c:v>
                </c:pt>
                <c:pt idx="22">
                  <c:v>3866641.2425412284</c:v>
                </c:pt>
                <c:pt idx="23">
                  <c:v>2555486.7408385784</c:v>
                </c:pt>
                <c:pt idx="24">
                  <c:v>2647017.1822346048</c:v>
                </c:pt>
                <c:pt idx="25">
                  <c:v>3393047.1174834426</c:v>
                </c:pt>
                <c:pt idx="26">
                  <c:v>2451855.0836622543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1-47F3-94F0-F38417E56D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Flown KM 2024 - top 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Icelandair</c:v>
                </c:pt>
                <c:pt idx="1">
                  <c:v>Turkish Airl.</c:v>
                </c:pt>
                <c:pt idx="2">
                  <c:v>United Airl.</c:v>
                </c:pt>
                <c:pt idx="3">
                  <c:v>Lufthansa</c:v>
                </c:pt>
                <c:pt idx="4">
                  <c:v>SAS </c:v>
                </c:pt>
                <c:pt idx="5">
                  <c:v>British Airw.</c:v>
                </c:pt>
                <c:pt idx="6">
                  <c:v>Delta</c:v>
                </c:pt>
                <c:pt idx="7">
                  <c:v>Qatar</c:v>
                </c:pt>
                <c:pt idx="8">
                  <c:v>Emirates</c:v>
                </c:pt>
                <c:pt idx="9">
                  <c:v>Air India</c:v>
                </c:pt>
                <c:pt idx="10">
                  <c:v>KLM</c:v>
                </c:pt>
                <c:pt idx="11">
                  <c:v>Air Canada</c:v>
                </c:pt>
                <c:pt idx="12">
                  <c:v>Air France</c:v>
                </c:pt>
                <c:pt idx="13">
                  <c:v>Fly Play</c:v>
                </c:pt>
                <c:pt idx="14">
                  <c:v>LOT</c:v>
                </c:pt>
                <c:pt idx="15">
                  <c:v>Finnair</c:v>
                </c:pt>
                <c:pt idx="16">
                  <c:v>Nippon</c:v>
                </c:pt>
                <c:pt idx="17">
                  <c:v>US Privat</c:v>
                </c:pt>
                <c:pt idx="18">
                  <c:v>Japan Airl.</c:v>
                </c:pt>
                <c:pt idx="19">
                  <c:v>Air Greenland</c:v>
                </c:pt>
                <c:pt idx="20">
                  <c:v>WestJet</c:v>
                </c:pt>
                <c:pt idx="21">
                  <c:v>Condor</c:v>
                </c:pt>
                <c:pt idx="22">
                  <c:v>Virgin Atlantic</c:v>
                </c:pt>
                <c:pt idx="23">
                  <c:v>Cathay Pacific</c:v>
                </c:pt>
                <c:pt idx="24">
                  <c:v>Etihad </c:v>
                </c:pt>
                <c:pt idx="25">
                  <c:v>American Airl.</c:v>
                </c:pt>
                <c:pt idx="26">
                  <c:v>Swiss Int.</c:v>
                </c:pt>
              </c:strCache>
            </c:strRef>
          </c:cat>
          <c:val>
            <c:numRef>
              <c:f>Sheet1!$C$2:$C$28</c:f>
              <c:numCache>
                <c:formatCode>#,##0</c:formatCode>
                <c:ptCount val="27"/>
                <c:pt idx="0">
                  <c:v>27249550.997684795</c:v>
                </c:pt>
                <c:pt idx="1">
                  <c:v>20015375.86462782</c:v>
                </c:pt>
                <c:pt idx="2">
                  <c:v>17073712.09597142</c:v>
                </c:pt>
                <c:pt idx="3">
                  <c:v>16632848.947781742</c:v>
                </c:pt>
                <c:pt idx="4">
                  <c:v>13159053.629330169</c:v>
                </c:pt>
                <c:pt idx="5">
                  <c:v>11390833.383819493</c:v>
                </c:pt>
                <c:pt idx="6">
                  <c:v>10866021.118636889</c:v>
                </c:pt>
                <c:pt idx="7">
                  <c:v>10520752.383991014</c:v>
                </c:pt>
                <c:pt idx="8">
                  <c:v>9178635.0326052438</c:v>
                </c:pt>
                <c:pt idx="9">
                  <c:v>8845333.8920860887</c:v>
                </c:pt>
                <c:pt idx="10">
                  <c:v>8638639.3171609063</c:v>
                </c:pt>
                <c:pt idx="11">
                  <c:v>8543227.2967981324</c:v>
                </c:pt>
                <c:pt idx="12">
                  <c:v>7264708.3335647574</c:v>
                </c:pt>
                <c:pt idx="13">
                  <c:v>7046893.0000225836</c:v>
                </c:pt>
                <c:pt idx="14">
                  <c:v>6316719.9959735237</c:v>
                </c:pt>
                <c:pt idx="15">
                  <c:v>5640005.4295965657</c:v>
                </c:pt>
                <c:pt idx="16">
                  <c:v>5046411.2964130808</c:v>
                </c:pt>
                <c:pt idx="17">
                  <c:v>4847801.6366113517</c:v>
                </c:pt>
                <c:pt idx="18">
                  <c:v>4731497.6800363753</c:v>
                </c:pt>
                <c:pt idx="19">
                  <c:v>4716763.1898839604</c:v>
                </c:pt>
                <c:pt idx="20">
                  <c:v>4370383.8943317914</c:v>
                </c:pt>
                <c:pt idx="21">
                  <c:v>4295531.1748901978</c:v>
                </c:pt>
                <c:pt idx="22">
                  <c:v>4240598.2387461998</c:v>
                </c:pt>
                <c:pt idx="23">
                  <c:v>3472315.7918495853</c:v>
                </c:pt>
                <c:pt idx="24">
                  <c:v>3061050.2551504518</c:v>
                </c:pt>
                <c:pt idx="25">
                  <c:v>2986266.2478464665</c:v>
                </c:pt>
                <c:pt idx="26">
                  <c:v>2710815.6112827067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1-47F3-94F0-F38417E56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134032"/>
        <c:axId val="916181984"/>
      </c:barChart>
      <c:catAx>
        <c:axId val="111313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16181984"/>
        <c:crosses val="autoZero"/>
        <c:auto val="1"/>
        <c:lblAlgn val="ctr"/>
        <c:lblOffset val="100"/>
        <c:noMultiLvlLbl val="0"/>
      </c:catAx>
      <c:valAx>
        <c:axId val="91618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11313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flights 2023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Icelandair</c:v>
                </c:pt>
                <c:pt idx="1">
                  <c:v>Turkish Airl.</c:v>
                </c:pt>
                <c:pt idx="2">
                  <c:v>United Airl.</c:v>
                </c:pt>
                <c:pt idx="3">
                  <c:v>Lufthansa</c:v>
                </c:pt>
                <c:pt idx="4">
                  <c:v>SAS </c:v>
                </c:pt>
                <c:pt idx="5">
                  <c:v>British Airw.</c:v>
                </c:pt>
                <c:pt idx="6">
                  <c:v>Delta</c:v>
                </c:pt>
                <c:pt idx="7">
                  <c:v>Qatar</c:v>
                </c:pt>
                <c:pt idx="8">
                  <c:v>Emirates</c:v>
                </c:pt>
                <c:pt idx="9">
                  <c:v>Air India</c:v>
                </c:pt>
                <c:pt idx="10">
                  <c:v>KLM</c:v>
                </c:pt>
                <c:pt idx="11">
                  <c:v>Air Canada</c:v>
                </c:pt>
                <c:pt idx="12">
                  <c:v>Air France</c:v>
                </c:pt>
                <c:pt idx="13">
                  <c:v>Fly Play</c:v>
                </c:pt>
                <c:pt idx="14">
                  <c:v>LOT</c:v>
                </c:pt>
                <c:pt idx="15">
                  <c:v>Finnair</c:v>
                </c:pt>
                <c:pt idx="16">
                  <c:v>Nippon</c:v>
                </c:pt>
                <c:pt idx="17">
                  <c:v>US Privat</c:v>
                </c:pt>
                <c:pt idx="18">
                  <c:v>Japan Airl.</c:v>
                </c:pt>
                <c:pt idx="19">
                  <c:v>Air Greenland</c:v>
                </c:pt>
                <c:pt idx="20">
                  <c:v>WestJet</c:v>
                </c:pt>
                <c:pt idx="21">
                  <c:v>Condor</c:v>
                </c:pt>
                <c:pt idx="22">
                  <c:v>Virgin Atlantic</c:v>
                </c:pt>
                <c:pt idx="23">
                  <c:v>Cathay Pacific</c:v>
                </c:pt>
                <c:pt idx="24">
                  <c:v>Etihad </c:v>
                </c:pt>
                <c:pt idx="25">
                  <c:v>American Airl.</c:v>
                </c:pt>
                <c:pt idx="26">
                  <c:v>Swiss Int.</c:v>
                </c:pt>
              </c:strCache>
            </c:strRef>
          </c:cat>
          <c:val>
            <c:numRef>
              <c:f>Sheet1!$B$2:$B$28</c:f>
              <c:numCache>
                <c:formatCode>#,##0</c:formatCode>
                <c:ptCount val="27"/>
                <c:pt idx="0">
                  <c:v>29738</c:v>
                </c:pt>
                <c:pt idx="1">
                  <c:v>7696</c:v>
                </c:pt>
                <c:pt idx="2">
                  <c:v>10453</c:v>
                </c:pt>
                <c:pt idx="3">
                  <c:v>7614</c:v>
                </c:pt>
                <c:pt idx="4">
                  <c:v>7732</c:v>
                </c:pt>
                <c:pt idx="5">
                  <c:v>7037</c:v>
                </c:pt>
                <c:pt idx="6">
                  <c:v>7046</c:v>
                </c:pt>
                <c:pt idx="7">
                  <c:v>5277</c:v>
                </c:pt>
                <c:pt idx="8">
                  <c:v>5332</c:v>
                </c:pt>
                <c:pt idx="9">
                  <c:v>3920</c:v>
                </c:pt>
                <c:pt idx="10">
                  <c:v>3750</c:v>
                </c:pt>
                <c:pt idx="11">
                  <c:v>5464</c:v>
                </c:pt>
                <c:pt idx="12">
                  <c:v>3497</c:v>
                </c:pt>
                <c:pt idx="13">
                  <c:v>9709</c:v>
                </c:pt>
                <c:pt idx="14">
                  <c:v>3401</c:v>
                </c:pt>
                <c:pt idx="15">
                  <c:v>3656</c:v>
                </c:pt>
                <c:pt idx="16">
                  <c:v>1462</c:v>
                </c:pt>
                <c:pt idx="17">
                  <c:v>4381</c:v>
                </c:pt>
                <c:pt idx="18">
                  <c:v>1835</c:v>
                </c:pt>
                <c:pt idx="19">
                  <c:v>6905</c:v>
                </c:pt>
                <c:pt idx="20">
                  <c:v>2191</c:v>
                </c:pt>
                <c:pt idx="21">
                  <c:v>1463</c:v>
                </c:pt>
                <c:pt idx="22">
                  <c:v>2547</c:v>
                </c:pt>
                <c:pt idx="23">
                  <c:v>1127</c:v>
                </c:pt>
                <c:pt idx="24">
                  <c:v>1560</c:v>
                </c:pt>
                <c:pt idx="25">
                  <c:v>3089</c:v>
                </c:pt>
                <c:pt idx="26">
                  <c:v>1220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1-47F3-94F0-F38417E56D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flights 2024 - top 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Sheet1!$A$2:$A$28</c:f>
              <c:strCache>
                <c:ptCount val="27"/>
                <c:pt idx="0">
                  <c:v>Icelandair</c:v>
                </c:pt>
                <c:pt idx="1">
                  <c:v>Turkish Airl.</c:v>
                </c:pt>
                <c:pt idx="2">
                  <c:v>United Airl.</c:v>
                </c:pt>
                <c:pt idx="3">
                  <c:v>Lufthansa</c:v>
                </c:pt>
                <c:pt idx="4">
                  <c:v>SAS </c:v>
                </c:pt>
                <c:pt idx="5">
                  <c:v>British Airw.</c:v>
                </c:pt>
                <c:pt idx="6">
                  <c:v>Delta</c:v>
                </c:pt>
                <c:pt idx="7">
                  <c:v>Qatar</c:v>
                </c:pt>
                <c:pt idx="8">
                  <c:v>Emirates</c:v>
                </c:pt>
                <c:pt idx="9">
                  <c:v>Air India</c:v>
                </c:pt>
                <c:pt idx="10">
                  <c:v>KLM</c:v>
                </c:pt>
                <c:pt idx="11">
                  <c:v>Air Canada</c:v>
                </c:pt>
                <c:pt idx="12">
                  <c:v>Air France</c:v>
                </c:pt>
                <c:pt idx="13">
                  <c:v>Fly Play</c:v>
                </c:pt>
                <c:pt idx="14">
                  <c:v>LOT</c:v>
                </c:pt>
                <c:pt idx="15">
                  <c:v>Finnair</c:v>
                </c:pt>
                <c:pt idx="16">
                  <c:v>Nippon</c:v>
                </c:pt>
                <c:pt idx="17">
                  <c:v>US Privat</c:v>
                </c:pt>
                <c:pt idx="18">
                  <c:v>Japan Airl.</c:v>
                </c:pt>
                <c:pt idx="19">
                  <c:v>Air Greenland</c:v>
                </c:pt>
                <c:pt idx="20">
                  <c:v>WestJet</c:v>
                </c:pt>
                <c:pt idx="21">
                  <c:v>Condor</c:v>
                </c:pt>
                <c:pt idx="22">
                  <c:v>Virgin Atlantic</c:v>
                </c:pt>
                <c:pt idx="23">
                  <c:v>Cathay Pacific</c:v>
                </c:pt>
                <c:pt idx="24">
                  <c:v>Etihad </c:v>
                </c:pt>
                <c:pt idx="25">
                  <c:v>American Airl.</c:v>
                </c:pt>
                <c:pt idx="26">
                  <c:v>Swiss Int.</c:v>
                </c:pt>
              </c:strCache>
            </c:strRef>
          </c:cat>
          <c:val>
            <c:numRef>
              <c:f>Sheet1!$C$2:$C$28</c:f>
              <c:numCache>
                <c:formatCode>#,##0</c:formatCode>
                <c:ptCount val="27"/>
                <c:pt idx="0">
                  <c:v>32160</c:v>
                </c:pt>
                <c:pt idx="1">
                  <c:v>8715</c:v>
                </c:pt>
                <c:pt idx="2">
                  <c:v>10438</c:v>
                </c:pt>
                <c:pt idx="3">
                  <c:v>8216</c:v>
                </c:pt>
                <c:pt idx="4">
                  <c:v>7819</c:v>
                </c:pt>
                <c:pt idx="5">
                  <c:v>7686</c:v>
                </c:pt>
                <c:pt idx="6">
                  <c:v>6571</c:v>
                </c:pt>
                <c:pt idx="7">
                  <c:v>5850</c:v>
                </c:pt>
                <c:pt idx="8">
                  <c:v>5850</c:v>
                </c:pt>
                <c:pt idx="9">
                  <c:v>4681</c:v>
                </c:pt>
                <c:pt idx="10">
                  <c:v>4132</c:v>
                </c:pt>
                <c:pt idx="11">
                  <c:v>5382</c:v>
                </c:pt>
                <c:pt idx="12">
                  <c:v>3908</c:v>
                </c:pt>
                <c:pt idx="13">
                  <c:v>10363</c:v>
                </c:pt>
                <c:pt idx="14">
                  <c:v>3495</c:v>
                </c:pt>
                <c:pt idx="15">
                  <c:v>3835</c:v>
                </c:pt>
                <c:pt idx="16">
                  <c:v>1736</c:v>
                </c:pt>
                <c:pt idx="17">
                  <c:v>4328</c:v>
                </c:pt>
                <c:pt idx="18">
                  <c:v>1869</c:v>
                </c:pt>
                <c:pt idx="19">
                  <c:v>7323</c:v>
                </c:pt>
                <c:pt idx="20">
                  <c:v>2489</c:v>
                </c:pt>
                <c:pt idx="21">
                  <c:v>1849</c:v>
                </c:pt>
                <c:pt idx="22">
                  <c:v>2633</c:v>
                </c:pt>
                <c:pt idx="23">
                  <c:v>1480</c:v>
                </c:pt>
                <c:pt idx="24">
                  <c:v>1717</c:v>
                </c:pt>
                <c:pt idx="25">
                  <c:v>2715</c:v>
                </c:pt>
                <c:pt idx="26">
                  <c:v>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1-47F3-94F0-F38417E56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134032"/>
        <c:axId val="916181984"/>
      </c:barChart>
      <c:catAx>
        <c:axId val="111313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16181984"/>
        <c:crosses val="autoZero"/>
        <c:auto val="1"/>
        <c:lblAlgn val="ctr"/>
        <c:lblOffset val="100"/>
        <c:noMultiLvlLbl val="0"/>
      </c:catAx>
      <c:valAx>
        <c:axId val="916181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113134032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7274537930464"/>
          <c:y val="2.3472033956033103E-2"/>
          <c:w val="0.74232649548496488"/>
          <c:h val="0.87312544024127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City Pairs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San Francisco - London</c:v>
                </c:pt>
                <c:pt idx="1">
                  <c:v>Copenhagen - Vaagar</c:v>
                </c:pt>
                <c:pt idx="2">
                  <c:v>Boston - Reykjavik</c:v>
                </c:pt>
                <c:pt idx="3">
                  <c:v>Frankfurt - San Francisco</c:v>
                </c:pt>
                <c:pt idx="4">
                  <c:v>Reykjavik - Boston</c:v>
                </c:pt>
                <c:pt idx="5">
                  <c:v>London - Seattle</c:v>
                </c:pt>
                <c:pt idx="6">
                  <c:v>Reykjavik - Amsterdam</c:v>
                </c:pt>
                <c:pt idx="7">
                  <c:v>Amsterdam - Reykjavík</c:v>
                </c:pt>
                <c:pt idx="8">
                  <c:v>Washington - Reykjavik</c:v>
                </c:pt>
                <c:pt idx="9">
                  <c:v>Reykjavik - Paris</c:v>
                </c:pt>
                <c:pt idx="10">
                  <c:v>Paris - Reykjavik</c:v>
                </c:pt>
                <c:pt idx="11">
                  <c:v>Reykjavik - Washington</c:v>
                </c:pt>
                <c:pt idx="12">
                  <c:v>Tokyo - Paris</c:v>
                </c:pt>
                <c:pt idx="13">
                  <c:v>Tokyo - Frankfurt</c:v>
                </c:pt>
                <c:pt idx="14">
                  <c:v>Paris - Los Angeles</c:v>
                </c:pt>
                <c:pt idx="15">
                  <c:v>Tokyo - London</c:v>
                </c:pt>
                <c:pt idx="16">
                  <c:v>Copenhagen - Reykjavik</c:v>
                </c:pt>
                <c:pt idx="17">
                  <c:v>Reykjavik - Copenhagen</c:v>
                </c:pt>
                <c:pt idx="18">
                  <c:v>Kangerlussuaq - Nuuk</c:v>
                </c:pt>
                <c:pt idx="19">
                  <c:v>New York - Reykjavik</c:v>
                </c:pt>
                <c:pt idx="20">
                  <c:v>Reykjavik - New York</c:v>
                </c:pt>
                <c:pt idx="21">
                  <c:v>London - San Francisco</c:v>
                </c:pt>
                <c:pt idx="22">
                  <c:v>London - Reykjavik</c:v>
                </c:pt>
                <c:pt idx="23">
                  <c:v>Reykjavik - London</c:v>
                </c:pt>
                <c:pt idx="24">
                  <c:v>London - Los Angeles</c:v>
                </c:pt>
              </c:strCache>
            </c:strRef>
          </c:cat>
          <c:val>
            <c:numRef>
              <c:f>Sheet1!$B$2:$B$26</c:f>
              <c:numCache>
                <c:formatCode>#,##0</c:formatCode>
                <c:ptCount val="25"/>
                <c:pt idx="0">
                  <c:v>1009</c:v>
                </c:pt>
                <c:pt idx="1">
                  <c:v>1055</c:v>
                </c:pt>
                <c:pt idx="2">
                  <c:v>1074</c:v>
                </c:pt>
                <c:pt idx="3">
                  <c:v>1087</c:v>
                </c:pt>
                <c:pt idx="4">
                  <c:v>1090</c:v>
                </c:pt>
                <c:pt idx="5">
                  <c:v>1214</c:v>
                </c:pt>
                <c:pt idx="6">
                  <c:v>1225</c:v>
                </c:pt>
                <c:pt idx="7">
                  <c:v>1233</c:v>
                </c:pt>
                <c:pt idx="8">
                  <c:v>1389</c:v>
                </c:pt>
                <c:pt idx="9">
                  <c:v>1396</c:v>
                </c:pt>
                <c:pt idx="10">
                  <c:v>1402</c:v>
                </c:pt>
                <c:pt idx="11">
                  <c:v>1403</c:v>
                </c:pt>
                <c:pt idx="12">
                  <c:v>1408</c:v>
                </c:pt>
                <c:pt idx="13">
                  <c:v>1422</c:v>
                </c:pt>
                <c:pt idx="14">
                  <c:v>1454</c:v>
                </c:pt>
                <c:pt idx="15">
                  <c:v>1679</c:v>
                </c:pt>
                <c:pt idx="16">
                  <c:v>1733</c:v>
                </c:pt>
                <c:pt idx="17">
                  <c:v>1747</c:v>
                </c:pt>
                <c:pt idx="18">
                  <c:v>1818</c:v>
                </c:pt>
                <c:pt idx="19">
                  <c:v>1819</c:v>
                </c:pt>
                <c:pt idx="20">
                  <c:v>1870</c:v>
                </c:pt>
                <c:pt idx="21">
                  <c:v>2019</c:v>
                </c:pt>
                <c:pt idx="22">
                  <c:v>2598</c:v>
                </c:pt>
                <c:pt idx="23">
                  <c:v>2638</c:v>
                </c:pt>
                <c:pt idx="24">
                  <c:v>2844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0-4FFA-9089-ADB5A4FD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15599856"/>
        <c:axId val="215600248"/>
      </c:barChart>
      <c:catAx>
        <c:axId val="21559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600248"/>
        <c:crosses val="autoZero"/>
        <c:auto val="1"/>
        <c:lblAlgn val="ctr"/>
        <c:lblOffset val="100"/>
        <c:noMultiLvlLbl val="0"/>
      </c:catAx>
      <c:valAx>
        <c:axId val="21560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599856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05361485777583"/>
          <c:y val="1.3955431122385665E-2"/>
          <c:w val="0.74232649548496488"/>
          <c:h val="0.86865482803104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Raytheon Hawker</c:v>
                </c:pt>
                <c:pt idx="1">
                  <c:v>Bombardier BD-700</c:v>
                </c:pt>
                <c:pt idx="2">
                  <c:v>Lockheed Martin C-130</c:v>
                </c:pt>
                <c:pt idx="3">
                  <c:v>Pilatus PC12</c:v>
                </c:pt>
                <c:pt idx="4">
                  <c:v>C17 GloBemaster</c:v>
                </c:pt>
                <c:pt idx="5">
                  <c:v>Embraer Legacy</c:v>
                </c:pt>
                <c:pt idx="6">
                  <c:v>Airbus A-319</c:v>
                </c:pt>
                <c:pt idx="7">
                  <c:v>CL60 Canadair</c:v>
                </c:pt>
                <c:pt idx="8">
                  <c:v>Gulfstream VI</c:v>
                </c:pt>
                <c:pt idx="9">
                  <c:v>GLF6 Aerospace</c:v>
                </c:pt>
                <c:pt idx="10">
                  <c:v>GLEX Bombardier BD700</c:v>
                </c:pt>
                <c:pt idx="11">
                  <c:v>Beechraft BE20</c:v>
                </c:pt>
                <c:pt idx="12">
                  <c:v>Airbus A-340</c:v>
                </c:pt>
                <c:pt idx="13">
                  <c:v>Boeing B-747</c:v>
                </c:pt>
                <c:pt idx="14">
                  <c:v>Airbus A-380</c:v>
                </c:pt>
                <c:pt idx="15">
                  <c:v>Boeing B-767</c:v>
                </c:pt>
                <c:pt idx="16">
                  <c:v>De Haviland DH8</c:v>
                </c:pt>
                <c:pt idx="17">
                  <c:v>Boeing B-757</c:v>
                </c:pt>
                <c:pt idx="18">
                  <c:v>Airbus A-350</c:v>
                </c:pt>
                <c:pt idx="19">
                  <c:v>Airbus A-330</c:v>
                </c:pt>
                <c:pt idx="20">
                  <c:v>Boeing B-737</c:v>
                </c:pt>
                <c:pt idx="21">
                  <c:v>Airbus A-320</c:v>
                </c:pt>
                <c:pt idx="22">
                  <c:v>Boeing B-787</c:v>
                </c:pt>
                <c:pt idx="23">
                  <c:v>Boeing B-777</c:v>
                </c:pt>
              </c:strCache>
            </c:strRef>
          </c:cat>
          <c:val>
            <c:numRef>
              <c:f>Sheet1!$B$2:$B$25</c:f>
              <c:numCache>
                <c:formatCode>#,##0</c:formatCode>
                <c:ptCount val="24"/>
                <c:pt idx="0">
                  <c:v>282</c:v>
                </c:pt>
                <c:pt idx="1">
                  <c:v>332</c:v>
                </c:pt>
                <c:pt idx="2">
                  <c:v>346</c:v>
                </c:pt>
                <c:pt idx="3">
                  <c:v>349</c:v>
                </c:pt>
                <c:pt idx="4">
                  <c:v>361</c:v>
                </c:pt>
                <c:pt idx="5">
                  <c:v>387</c:v>
                </c:pt>
                <c:pt idx="6">
                  <c:v>459</c:v>
                </c:pt>
                <c:pt idx="7">
                  <c:v>687</c:v>
                </c:pt>
                <c:pt idx="8">
                  <c:v>761</c:v>
                </c:pt>
                <c:pt idx="9">
                  <c:v>794</c:v>
                </c:pt>
                <c:pt idx="10">
                  <c:v>1087</c:v>
                </c:pt>
                <c:pt idx="11">
                  <c:v>1157</c:v>
                </c:pt>
                <c:pt idx="12">
                  <c:v>1914</c:v>
                </c:pt>
                <c:pt idx="13">
                  <c:v>4184</c:v>
                </c:pt>
                <c:pt idx="14">
                  <c:v>4505</c:v>
                </c:pt>
                <c:pt idx="15">
                  <c:v>6418</c:v>
                </c:pt>
                <c:pt idx="16">
                  <c:v>7580</c:v>
                </c:pt>
                <c:pt idx="17">
                  <c:v>8618</c:v>
                </c:pt>
                <c:pt idx="18">
                  <c:v>17637</c:v>
                </c:pt>
                <c:pt idx="19">
                  <c:v>17728</c:v>
                </c:pt>
                <c:pt idx="20">
                  <c:v>25484</c:v>
                </c:pt>
                <c:pt idx="21">
                  <c:v>25578</c:v>
                </c:pt>
                <c:pt idx="22">
                  <c:v>30077</c:v>
                </c:pt>
                <c:pt idx="23">
                  <c:v>35002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0-4FFA-9089-ADB5A4FD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15599856"/>
        <c:axId val="215600248"/>
      </c:barChart>
      <c:catAx>
        <c:axId val="21559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600248"/>
        <c:crosses val="autoZero"/>
        <c:auto val="1"/>
        <c:lblAlgn val="ctr"/>
        <c:lblOffset val="100"/>
        <c:noMultiLvlLbl val="0"/>
      </c:catAx>
      <c:valAx>
        <c:axId val="21560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59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0.13712</cdr:x>
      <cdr:y>0.132</cdr:y>
    </cdr:from>
    <cdr:to>
      <cdr:x>0.35708</cdr:x>
      <cdr:y>0.20554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7C23EFF-3745-4822-9097-9706EF94A0AA}"/>
            </a:ext>
          </a:extLst>
        </cdr:cNvPr>
        <cdr:cNvSpPr txBox="1"/>
      </cdr:nvSpPr>
      <cdr:spPr>
        <a:xfrm xmlns:a="http://schemas.openxmlformats.org/drawingml/2006/main">
          <a:off x="1076160" y="498932"/>
          <a:ext cx="1726388" cy="27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tIns="0" rIns="0" bIns="0" rtlCol="0" anchor="t" anchorCtr="0">
          <a:normAutofit fontScale="77500" lnSpcReduction="20000"/>
        </a:bodyPr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0.02983</cdr:x>
      <cdr:y>0.94581</cdr:y>
    </cdr:from>
    <cdr:to>
      <cdr:x>0.12955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4DE12D3-3146-44BC-96F7-57A6C8987CD8}"/>
            </a:ext>
          </a:extLst>
        </cdr:cNvPr>
        <cdr:cNvSpPr txBox="1"/>
      </cdr:nvSpPr>
      <cdr:spPr>
        <a:xfrm xmlns:a="http://schemas.openxmlformats.org/drawingml/2006/main">
          <a:off x="234086" y="3654542"/>
          <a:ext cx="782726" cy="20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tIns="0" rIns="0" bIns="0" rtlCol="0" anchor="ctr" anchorCtr="0">
          <a:normAutofit fontScale="77500" lnSpcReduction="20000"/>
        </a:bodyPr>
        <a:lstStyle xmlns:a="http://schemas.openxmlformats.org/drawingml/2006/main"/>
        <a:p xmlns:a="http://schemas.openxmlformats.org/drawingml/2006/main">
          <a:r>
            <a:rPr lang="is-IS" dirty="0">
              <a:solidFill>
                <a:schemeClr val="accent6"/>
              </a:solidFill>
            </a:rPr>
            <a:t>Nr.of flights</a:t>
          </a:r>
          <a:endParaRPr lang="is-IS" sz="1100" dirty="0">
            <a:solidFill>
              <a:schemeClr val="accent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0.91583</cdr:y>
    </cdr:from>
    <cdr:to>
      <cdr:x>0.16157</cdr:x>
      <cdr:y>0.98052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108396"/>
          <a:ext cx="1257839" cy="219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is-IS" sz="1200" noProof="1">
              <a:solidFill>
                <a:schemeClr val="tx1">
                  <a:lumMod val="75000"/>
                  <a:lumOff val="25000"/>
                </a:schemeClr>
              </a:solidFill>
            </a:rPr>
            <a:t>Nr.of flights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564F4-465A-CF4B-A26D-763FD53C5BE1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AD13-89AC-0F4E-9CC7-1A39FFD3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594A-D45F-45B7-9493-841F656469CF}" type="datetimeFigureOut">
              <a:rPr lang="is-IS" smtClean="0"/>
              <a:t>22.1.2025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4BE9E-24A0-4FA3-81E2-69F902A82E5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465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4107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827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0833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392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5523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7320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7135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2123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07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254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62859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2388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025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37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8192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5977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1635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2138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4078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98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Flugumferðarstjór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9389" y="2501329"/>
            <a:ext cx="3470020" cy="6902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9389" y="3367309"/>
            <a:ext cx="3343061" cy="48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3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 - Íslandsk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180" y="159282"/>
            <a:ext cx="4330128" cy="2348967"/>
          </a:xfrm>
          <a:prstGeom prst="rect">
            <a:avLst/>
          </a:prstGeom>
        </p:spPr>
        <p:txBody>
          <a:bodyPr lIns="144000" tIns="144000" rIns="144000" bIns="21600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5180" y="2649096"/>
            <a:ext cx="4330128" cy="2342003"/>
          </a:xfrm>
          <a:prstGeom prst="rect">
            <a:avLst/>
          </a:prstGeom>
        </p:spPr>
        <p:txBody>
          <a:bodyPr lIns="144000" tIns="144000" rIns="144000" bIns="21600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690" y="2649096"/>
            <a:ext cx="4330128" cy="2342003"/>
          </a:xfrm>
          <a:prstGeom prst="rect">
            <a:avLst/>
          </a:prstGeom>
        </p:spPr>
        <p:txBody>
          <a:bodyPr lIns="144000" tIns="144000" rIns="144000" bIns="21600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48690" y="159282"/>
            <a:ext cx="4330128" cy="2348967"/>
          </a:xfrm>
          <a:prstGeom prst="rect">
            <a:avLst/>
          </a:prstGeom>
        </p:spPr>
        <p:txBody>
          <a:bodyPr lIns="144000" tIns="144000" rIns="144000" bIns="21600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97132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Stórt quot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486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468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40938" y="1365333"/>
            <a:ext cx="2619315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9474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Stórt quote g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40938" y="1365333"/>
            <a:ext cx="2619315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486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468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302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Stórt quote fjólublá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40938" y="1365333"/>
            <a:ext cx="2619315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486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468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00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quot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7640" y="1365333"/>
            <a:ext cx="1858297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5580000" cy="43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576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7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quote g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7640" y="1365333"/>
            <a:ext cx="1858297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5580000" cy="43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576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70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quote turqo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7640" y="1365333"/>
            <a:ext cx="1858297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5580000" cy="43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576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4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quote fjólublá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7640" y="1365333"/>
            <a:ext cx="1858297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5580000" cy="43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576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08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íða - Flugumferðarstjór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9389" y="2501329"/>
            <a:ext cx="3470020" cy="6902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9389" y="3367309"/>
            <a:ext cx="3343061" cy="48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 - Flugumferðarstjór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9389" y="2501329"/>
            <a:ext cx="3470020" cy="6902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9389" y="3367309"/>
            <a:ext cx="3343061" cy="48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0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íða - Flugumferðarstjór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45845" y="2449495"/>
            <a:ext cx="3470020" cy="6902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5845" y="3315475"/>
            <a:ext cx="3343061" cy="48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88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fni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00" y="1044000"/>
            <a:ext cx="7560000" cy="37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lliglæra - Turquo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665" y="2752771"/>
            <a:ext cx="5080290" cy="463818"/>
          </a:xfrm>
        </p:spPr>
        <p:txBody>
          <a:bodyPr anchor="b" anchorCtr="0"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33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ndir - 2 dálkar með myndatex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62653" y="166780"/>
            <a:ext cx="4328161" cy="413974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52062" y="166780"/>
            <a:ext cx="4328161" cy="413974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4393" y="4529662"/>
            <a:ext cx="4006421" cy="2925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s-IS" dirty="0"/>
              <a:t>Click to add Image Caption 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73156" y="4529662"/>
            <a:ext cx="3685327" cy="2925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s-IS" dirty="0"/>
              <a:t>Click to add Image Caption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3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ndir - 2 dálk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62653" y="166780"/>
            <a:ext cx="4328161" cy="481227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52062" y="166780"/>
            <a:ext cx="4328161" cy="481227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570402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 - Íslandsk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193893" y="3853139"/>
            <a:ext cx="5080290" cy="46381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84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748" y="784617"/>
            <a:ext cx="6628147" cy="6135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67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7" r:id="rId1"/>
    <p:sldLayoutId id="2147493538" r:id="rId2"/>
    <p:sldLayoutId id="2147493536" r:id="rId3"/>
    <p:sldLayoutId id="2147493537" r:id="rId4"/>
    <p:sldLayoutId id="2147493531" r:id="rId5"/>
    <p:sldLayoutId id="2147493535" r:id="rId6"/>
    <p:sldLayoutId id="2147493506" r:id="rId7"/>
    <p:sldLayoutId id="2147493479" r:id="rId8"/>
    <p:sldLayoutId id="2147493481" r:id="rId9"/>
    <p:sldLayoutId id="2147493530" r:id="rId10"/>
    <p:sldLayoutId id="2147493525" r:id="rId11"/>
    <p:sldLayoutId id="2147493511" r:id="rId12"/>
    <p:sldLayoutId id="2147493512" r:id="rId13"/>
    <p:sldLayoutId id="2147493514" r:id="rId14"/>
    <p:sldLayoutId id="2147493487" r:id="rId15"/>
    <p:sldLayoutId id="2147493515" r:id="rId16"/>
    <p:sldLayoutId id="2147493516" r:id="rId17"/>
    <p:sldLayoutId id="2147493517" r:id="rId18"/>
  </p:sldLayoutIdLst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200" b="0" i="0" kern="1200" cap="all" spc="2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buClr>
          <a:schemeClr val="accent1"/>
        </a:buClr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57188" algn="l" defTabSz="457200" rtl="0" eaLnBrk="1" latinLnBrk="0" hangingPunct="1">
        <a:lnSpc>
          <a:spcPts val="1700"/>
        </a:lnSpc>
        <a:spcBef>
          <a:spcPct val="20000"/>
        </a:spcBef>
        <a:buClr>
          <a:schemeClr val="accent1"/>
        </a:buClr>
        <a:buFont typeface="ArialMT" charset="0"/>
        <a:buChar char="—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3838" algn="l" defTabSz="457200" rtl="0" eaLnBrk="1" latinLnBrk="0" hangingPunct="1">
        <a:lnSpc>
          <a:spcPts val="1700"/>
        </a:lnSpc>
        <a:spcBef>
          <a:spcPct val="20000"/>
        </a:spcBef>
        <a:buClr>
          <a:schemeClr val="accent2"/>
        </a:buClr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188" indent="-354013" algn="l" defTabSz="457200" rtl="0" eaLnBrk="1" latinLnBrk="0" hangingPunct="1">
        <a:lnSpc>
          <a:spcPts val="1700"/>
        </a:lnSpc>
        <a:spcBef>
          <a:spcPct val="20000"/>
        </a:spcBef>
        <a:buClr>
          <a:schemeClr val="accent2"/>
        </a:buClr>
        <a:buFont typeface="ArialMT" charset="0"/>
        <a:buChar char="—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438" indent="-222250" algn="l" defTabSz="457200" rtl="0" eaLnBrk="1" latinLnBrk="0" hangingPunct="1">
        <a:lnSpc>
          <a:spcPts val="1700"/>
        </a:lnSpc>
        <a:spcBef>
          <a:spcPct val="20000"/>
        </a:spcBef>
        <a:buClr>
          <a:schemeClr val="accent2"/>
        </a:buClr>
        <a:buSzPct val="80000"/>
        <a:buFont typeface="Arial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1A2B283-BB3A-441D-9275-EA62134E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18" y="2661980"/>
            <a:ext cx="3949082" cy="690222"/>
          </a:xfrm>
        </p:spPr>
        <p:txBody>
          <a:bodyPr/>
          <a:lstStyle/>
          <a:p>
            <a:r>
              <a:rPr lang="is-IS" dirty="0"/>
              <a:t>Isavia – </a:t>
            </a:r>
            <a:r>
              <a:rPr lang="is-IS" dirty="0" err="1"/>
              <a:t>atc</a:t>
            </a:r>
            <a:r>
              <a:rPr lang="is-IS" dirty="0"/>
              <a:t> </a:t>
            </a:r>
            <a:r>
              <a:rPr lang="is-IS" dirty="0" err="1"/>
              <a:t>fact</a:t>
            </a:r>
            <a:r>
              <a:rPr lang="is-IS" dirty="0"/>
              <a:t> file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8209A0-6738-4944-932F-EC1DEC456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918" y="3067127"/>
            <a:ext cx="3343061" cy="480791"/>
          </a:xfrm>
        </p:spPr>
        <p:txBody>
          <a:bodyPr/>
          <a:lstStyle/>
          <a:p>
            <a:r>
              <a:rPr lang="is-IS" dirty="0" err="1"/>
              <a:t>Traffic</a:t>
            </a:r>
            <a:r>
              <a:rPr lang="is-IS" dirty="0"/>
              <a:t> – 2024</a:t>
            </a:r>
          </a:p>
        </p:txBody>
      </p:sp>
    </p:spTree>
    <p:extLst>
      <p:ext uri="{BB962C8B-B14F-4D97-AF65-F5344CB8AC3E}">
        <p14:creationId xmlns:p14="http://schemas.microsoft.com/office/powerpoint/2010/main" val="244188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04" y="201484"/>
            <a:ext cx="7981320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chemeClr val="accent1"/>
                </a:solidFill>
              </a:rPr>
              <a:t>Reykjavík </a:t>
            </a:r>
            <a:r>
              <a:rPr lang="en-US" dirty="0">
                <a:solidFill>
                  <a:schemeClr val="accent1"/>
                </a:solidFill>
              </a:rPr>
              <a:t>control area – Int. traffic - City pairs 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457852"/>
              </p:ext>
            </p:extLst>
          </p:nvPr>
        </p:nvGraphicFramePr>
        <p:xfrm>
          <a:off x="800099" y="1005234"/>
          <a:ext cx="7267575" cy="403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744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213838"/>
            <a:ext cx="8010841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</a:t>
            </a:r>
            <a:r>
              <a:rPr lang="is-IS" dirty="0" err="1">
                <a:solidFill>
                  <a:srgbClr val="E65500"/>
                </a:solidFill>
              </a:rPr>
              <a:t>control</a:t>
            </a:r>
            <a:r>
              <a:rPr lang="is-IS" dirty="0">
                <a:solidFill>
                  <a:srgbClr val="E65500"/>
                </a:solidFill>
              </a:rPr>
              <a:t> </a:t>
            </a:r>
            <a:r>
              <a:rPr lang="is-IS" dirty="0" err="1">
                <a:solidFill>
                  <a:srgbClr val="E65500"/>
                </a:solidFill>
              </a:rPr>
              <a:t>area</a:t>
            </a:r>
            <a:r>
              <a:rPr lang="is-IS" dirty="0">
                <a:solidFill>
                  <a:srgbClr val="E65500"/>
                </a:solidFill>
              </a:rPr>
              <a:t> – </a:t>
            </a:r>
            <a:r>
              <a:rPr lang="is-IS" dirty="0" err="1">
                <a:solidFill>
                  <a:srgbClr val="E65500"/>
                </a:solidFill>
              </a:rPr>
              <a:t>Int</a:t>
            </a:r>
            <a:r>
              <a:rPr lang="is-IS" dirty="0">
                <a:solidFill>
                  <a:srgbClr val="E65500"/>
                </a:solidFill>
              </a:rPr>
              <a:t>. traffic     A/C </a:t>
            </a:r>
            <a:r>
              <a:rPr lang="is-IS" dirty="0" err="1">
                <a:solidFill>
                  <a:srgbClr val="E65500"/>
                </a:solidFill>
              </a:rPr>
              <a:t>Types</a:t>
            </a:r>
            <a:r>
              <a:rPr lang="is-IS" dirty="0">
                <a:solidFill>
                  <a:srgbClr val="E65500"/>
                </a:solidFill>
              </a:rPr>
              <a:t> 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6715011"/>
              </p:ext>
            </p:extLst>
          </p:nvPr>
        </p:nvGraphicFramePr>
        <p:xfrm>
          <a:off x="716891" y="1009498"/>
          <a:ext cx="7350784" cy="385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816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71981"/>
            <a:ext cx="7476956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control area – international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820574"/>
              </p:ext>
            </p:extLst>
          </p:nvPr>
        </p:nvGraphicFramePr>
        <p:xfrm>
          <a:off x="679450" y="1134313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12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04" y="160887"/>
            <a:ext cx="7785100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control area – international </a:t>
            </a:r>
            <a:r>
              <a:rPr lang="is-IS" dirty="0" err="1">
                <a:solidFill>
                  <a:srgbClr val="E65500"/>
                </a:solidFill>
              </a:rPr>
              <a:t>traffic</a:t>
            </a:r>
            <a:r>
              <a:rPr lang="is-IS" dirty="0">
                <a:solidFill>
                  <a:srgbClr val="E65500"/>
                </a:solidFill>
              </a:rPr>
              <a:t> 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654321"/>
              </p:ext>
            </p:extLst>
          </p:nvPr>
        </p:nvGraphicFramePr>
        <p:xfrm>
          <a:off x="625104" y="1184652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80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04" y="201242"/>
            <a:ext cx="7834610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control area – international </a:t>
            </a:r>
            <a:r>
              <a:rPr lang="is-IS" dirty="0" err="1">
                <a:solidFill>
                  <a:srgbClr val="E65500"/>
                </a:solidFill>
              </a:rPr>
              <a:t>traffic</a:t>
            </a:r>
            <a:r>
              <a:rPr lang="is-IS" dirty="0">
                <a:solidFill>
                  <a:srgbClr val="E65500"/>
                </a:solidFill>
              </a:rPr>
              <a:t> 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67077"/>
              </p:ext>
            </p:extLst>
          </p:nvPr>
        </p:nvGraphicFramePr>
        <p:xfrm>
          <a:off x="625104" y="1184652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059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04" y="164857"/>
            <a:ext cx="7919456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control area – international </a:t>
            </a:r>
            <a:r>
              <a:rPr lang="is-IS" dirty="0" err="1">
                <a:solidFill>
                  <a:srgbClr val="E65500"/>
                </a:solidFill>
              </a:rPr>
              <a:t>traffic</a:t>
            </a:r>
            <a:r>
              <a:rPr lang="is-IS" dirty="0">
                <a:solidFill>
                  <a:srgbClr val="E65500"/>
                </a:solidFill>
              </a:rPr>
              <a:t> 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734670"/>
              </p:ext>
            </p:extLst>
          </p:nvPr>
        </p:nvGraphicFramePr>
        <p:xfrm>
          <a:off x="625104" y="1184652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629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42508"/>
            <a:ext cx="8152765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control area – international </a:t>
            </a:r>
            <a:r>
              <a:rPr lang="is-IS" dirty="0" err="1">
                <a:solidFill>
                  <a:srgbClr val="E65500"/>
                </a:solidFill>
              </a:rPr>
              <a:t>traffic</a:t>
            </a:r>
            <a:r>
              <a:rPr lang="is-IS" dirty="0">
                <a:solidFill>
                  <a:srgbClr val="E65500"/>
                </a:solidFill>
              </a:rPr>
              <a:t> 2024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621964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10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93737"/>
            <a:ext cx="7785100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control area – international </a:t>
            </a:r>
            <a:r>
              <a:rPr lang="is-IS" dirty="0" err="1">
                <a:solidFill>
                  <a:srgbClr val="E65500"/>
                </a:solidFill>
              </a:rPr>
              <a:t>traffic</a:t>
            </a:r>
            <a:r>
              <a:rPr lang="is-IS" dirty="0">
                <a:solidFill>
                  <a:srgbClr val="E65500"/>
                </a:solidFill>
              </a:rPr>
              <a:t> 2024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31570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155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EF08-437D-41D3-BBE4-33FB8346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64857"/>
            <a:ext cx="8071485" cy="613533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solidFill>
                  <a:srgbClr val="E65500"/>
                </a:solidFill>
              </a:rPr>
              <a:t>Reykjavik control area – int. traffic to and from BIKF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23FAF4-7E7A-406C-87B4-0393D26C2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294469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537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201" y="319087"/>
            <a:ext cx="8323200" cy="460734"/>
          </a:xfrm>
        </p:spPr>
        <p:txBody>
          <a:bodyPr>
            <a:normAutofit fontScale="90000"/>
          </a:bodyPr>
          <a:lstStyle/>
          <a:p>
            <a:r>
              <a:rPr lang="is-IS" dirty="0">
                <a:solidFill>
                  <a:schemeClr val="accent1"/>
                </a:solidFill>
              </a:rPr>
              <a:t>Reykjavik control area – international traffic</a:t>
            </a:r>
            <a:br>
              <a:rPr lang="is-IS" dirty="0">
                <a:solidFill>
                  <a:schemeClr val="accent1"/>
                </a:solidFill>
              </a:rPr>
            </a:br>
            <a:br>
              <a:rPr lang="is-IS" dirty="0"/>
            </a:br>
            <a:endParaRPr lang="is-I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C30FECA-57F0-4651-BBF4-7457EEDC9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522005"/>
              </p:ext>
            </p:extLst>
          </p:nvPr>
        </p:nvGraphicFramePr>
        <p:xfrm>
          <a:off x="486048" y="1059205"/>
          <a:ext cx="8171904" cy="386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42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International  </a:t>
            </a:r>
            <a:r>
              <a:rPr lang="is-IS" dirty="0" err="1"/>
              <a:t>traffic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70967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Domestic  traffic</a:t>
            </a: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64857"/>
            <a:ext cx="6628147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</a:t>
            </a:r>
            <a:r>
              <a:rPr lang="en-US" dirty="0">
                <a:solidFill>
                  <a:srgbClr val="E65500"/>
                </a:solidFill>
              </a:rPr>
              <a:t>control area – domestic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27062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393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42508"/>
            <a:ext cx="6628147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</a:t>
            </a:r>
            <a:r>
              <a:rPr lang="en-US" dirty="0">
                <a:solidFill>
                  <a:srgbClr val="E65500"/>
                </a:solidFill>
              </a:rPr>
              <a:t>control area – domestic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977341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638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73798"/>
            <a:ext cx="6628147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</a:t>
            </a:r>
            <a:r>
              <a:rPr lang="is-IS" noProof="1">
                <a:solidFill>
                  <a:srgbClr val="E65500"/>
                </a:solidFill>
              </a:rPr>
              <a:t>control area – domestic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150744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5889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64857"/>
            <a:ext cx="6628147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Reykjavík </a:t>
            </a:r>
            <a:r>
              <a:rPr lang="is-IS" dirty="0" err="1">
                <a:solidFill>
                  <a:srgbClr val="E65500"/>
                </a:solidFill>
              </a:rPr>
              <a:t>control</a:t>
            </a:r>
            <a:r>
              <a:rPr lang="is-IS" dirty="0">
                <a:solidFill>
                  <a:srgbClr val="E65500"/>
                </a:solidFill>
              </a:rPr>
              <a:t> </a:t>
            </a:r>
            <a:r>
              <a:rPr lang="is-IS" dirty="0" err="1">
                <a:solidFill>
                  <a:srgbClr val="E65500"/>
                </a:solidFill>
              </a:rPr>
              <a:t>area</a:t>
            </a:r>
            <a:r>
              <a:rPr lang="is-IS" dirty="0">
                <a:solidFill>
                  <a:srgbClr val="E65500"/>
                </a:solidFill>
              </a:rPr>
              <a:t> – </a:t>
            </a:r>
            <a:r>
              <a:rPr lang="is-IS" dirty="0" err="1">
                <a:solidFill>
                  <a:srgbClr val="E65500"/>
                </a:solidFill>
              </a:rPr>
              <a:t>domestic</a:t>
            </a:r>
            <a:r>
              <a:rPr lang="is-IS" dirty="0">
                <a:solidFill>
                  <a:srgbClr val="E65500"/>
                </a:solidFill>
              </a:rPr>
              <a:t> </a:t>
            </a:r>
            <a:r>
              <a:rPr lang="is-IS" dirty="0" err="1">
                <a:solidFill>
                  <a:srgbClr val="E65500"/>
                </a:solidFill>
              </a:rPr>
              <a:t>traffic</a:t>
            </a:r>
            <a:endParaRPr lang="is-IS" dirty="0">
              <a:solidFill>
                <a:srgbClr val="E655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8015440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7240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162825"/>
            <a:ext cx="7883043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rgbClr val="E65500"/>
                </a:solidFill>
              </a:rPr>
              <a:t>Reykjavik control area – </a:t>
            </a:r>
            <a:r>
              <a:rPr lang="en-US" noProof="1">
                <a:solidFill>
                  <a:srgbClr val="E65500"/>
                </a:solidFill>
              </a:rPr>
              <a:t>dom.traffic </a:t>
            </a:r>
            <a:r>
              <a:rPr lang="en-US" dirty="0">
                <a:solidFill>
                  <a:srgbClr val="E65500"/>
                </a:solidFill>
              </a:rPr>
              <a:t>city</a:t>
            </a:r>
            <a:r>
              <a:rPr lang="is-IS" dirty="0">
                <a:solidFill>
                  <a:srgbClr val="E65500"/>
                </a:solidFill>
              </a:rPr>
              <a:t> </a:t>
            </a:r>
            <a:r>
              <a:rPr lang="en-US" dirty="0">
                <a:solidFill>
                  <a:srgbClr val="E65500"/>
                </a:solidFill>
              </a:rPr>
              <a:t>pairs</a:t>
            </a:r>
            <a:r>
              <a:rPr lang="is-IS" dirty="0">
                <a:solidFill>
                  <a:srgbClr val="E65500"/>
                </a:solidFill>
              </a:rPr>
              <a:t> 2024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22551"/>
              </p:ext>
            </p:extLst>
          </p:nvPr>
        </p:nvGraphicFramePr>
        <p:xfrm>
          <a:off x="800099" y="1077704"/>
          <a:ext cx="7267575" cy="378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105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84659"/>
            <a:ext cx="7664161" cy="613533"/>
          </a:xfrm>
        </p:spPr>
        <p:txBody>
          <a:bodyPr anchor="ctr">
            <a:normAutofit/>
          </a:bodyPr>
          <a:lstStyle/>
          <a:p>
            <a:r>
              <a:rPr lang="en-GB" sz="2000">
                <a:solidFill>
                  <a:schemeClr val="accent1"/>
                </a:solidFill>
              </a:rPr>
              <a:t>Reykjavík control area – international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204384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92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EF08-437D-41D3-BBE4-33FB8346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77344"/>
            <a:ext cx="7599507" cy="613533"/>
          </a:xfrm>
        </p:spPr>
        <p:txBody>
          <a:bodyPr anchor="ctr">
            <a:normAutofit/>
          </a:bodyPr>
          <a:lstStyle/>
          <a:p>
            <a:r>
              <a:rPr lang="is-IS" sz="2000" dirty="0">
                <a:solidFill>
                  <a:schemeClr val="accent1"/>
                </a:solidFill>
              </a:rPr>
              <a:t>Reykjavik </a:t>
            </a:r>
            <a:r>
              <a:rPr lang="en-GB" sz="2000">
                <a:solidFill>
                  <a:schemeClr val="accent1"/>
                </a:solidFill>
              </a:rPr>
              <a:t>control area – international traffic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23FAF4-7E7A-406C-87B4-0393D26C2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018645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6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63490"/>
            <a:ext cx="7479434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chemeClr val="accent1"/>
                </a:solidFill>
              </a:rPr>
              <a:t>Reykjavík </a:t>
            </a:r>
            <a:r>
              <a:rPr lang="en-US" dirty="0">
                <a:solidFill>
                  <a:schemeClr val="accent1"/>
                </a:solidFill>
              </a:rPr>
              <a:t>control area – international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86071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772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84291"/>
            <a:ext cx="7396307" cy="613533"/>
          </a:xfrm>
        </p:spPr>
        <p:txBody>
          <a:bodyPr anchor="ctr">
            <a:normAutofit fontScale="90000"/>
          </a:bodyPr>
          <a:lstStyle/>
          <a:p>
            <a:r>
              <a:rPr lang="is-IS" dirty="0">
                <a:solidFill>
                  <a:schemeClr val="accent1"/>
                </a:solidFill>
              </a:rPr>
              <a:t>Reykjavík </a:t>
            </a:r>
            <a:r>
              <a:rPr lang="is-IS" dirty="0" err="1">
                <a:solidFill>
                  <a:schemeClr val="accent1"/>
                </a:solidFill>
              </a:rPr>
              <a:t>control</a:t>
            </a:r>
            <a:r>
              <a:rPr lang="is-IS" dirty="0">
                <a:solidFill>
                  <a:schemeClr val="accent1"/>
                </a:solidFill>
              </a:rPr>
              <a:t> </a:t>
            </a:r>
            <a:r>
              <a:rPr lang="is-IS" dirty="0" err="1">
                <a:solidFill>
                  <a:schemeClr val="accent1"/>
                </a:solidFill>
              </a:rPr>
              <a:t>area</a:t>
            </a:r>
            <a:r>
              <a:rPr lang="is-IS" dirty="0">
                <a:solidFill>
                  <a:schemeClr val="accent1"/>
                </a:solidFill>
              </a:rPr>
              <a:t> – </a:t>
            </a:r>
            <a:r>
              <a:rPr lang="is-IS" dirty="0" err="1">
                <a:solidFill>
                  <a:schemeClr val="accent1"/>
                </a:solidFill>
              </a:rPr>
              <a:t>international</a:t>
            </a:r>
            <a:r>
              <a:rPr lang="is-IS" dirty="0">
                <a:solidFill>
                  <a:schemeClr val="accent1"/>
                </a:solidFill>
              </a:rPr>
              <a:t> </a:t>
            </a:r>
            <a:r>
              <a:rPr lang="is-IS" dirty="0" err="1">
                <a:solidFill>
                  <a:schemeClr val="accent1"/>
                </a:solidFill>
              </a:rPr>
              <a:t>traffic</a:t>
            </a:r>
            <a:endParaRPr lang="is-IS" dirty="0">
              <a:solidFill>
                <a:schemeClr val="accent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976754"/>
              </p:ext>
            </p:extLst>
          </p:nvPr>
        </p:nvGraphicFramePr>
        <p:xfrm>
          <a:off x="625475" y="1200150"/>
          <a:ext cx="790085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948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EF08-437D-41D3-BBE4-33FB8346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77344"/>
            <a:ext cx="7599507" cy="613533"/>
          </a:xfrm>
        </p:spPr>
        <p:txBody>
          <a:bodyPr anchor="ctr">
            <a:normAutofit/>
          </a:bodyPr>
          <a:lstStyle/>
          <a:p>
            <a:r>
              <a:rPr lang="is-IS" sz="2000" dirty="0">
                <a:solidFill>
                  <a:schemeClr val="accent1"/>
                </a:solidFill>
              </a:rPr>
              <a:t>Reykjavik </a:t>
            </a:r>
            <a:r>
              <a:rPr lang="en-US" sz="2000" dirty="0">
                <a:solidFill>
                  <a:schemeClr val="accent1"/>
                </a:solidFill>
              </a:rPr>
              <a:t>control area – international traffic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23FAF4-7E7A-406C-87B4-0393D26C2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874404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22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C4FE-BB1E-49DD-9C8C-EA03DCE9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06" y="172060"/>
            <a:ext cx="8636676" cy="613533"/>
          </a:xfrm>
        </p:spPr>
        <p:txBody>
          <a:bodyPr anchor="ctr">
            <a:normAutofit/>
          </a:bodyPr>
          <a:lstStyle/>
          <a:p>
            <a:r>
              <a:rPr lang="is-IS" sz="2000" dirty="0">
                <a:solidFill>
                  <a:schemeClr val="accent1"/>
                </a:solidFill>
              </a:rPr>
              <a:t>Reykjavík control area – international traffic</a:t>
            </a:r>
            <a:endParaRPr lang="en-US" sz="20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CB2BEF-CB90-458F-8FF1-726362FBE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37684"/>
              </p:ext>
            </p:extLst>
          </p:nvPr>
        </p:nvGraphicFramePr>
        <p:xfrm>
          <a:off x="474662" y="1044575"/>
          <a:ext cx="804293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03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C4FE-BB1E-49DD-9C8C-EA03DCE9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42" y="177455"/>
            <a:ext cx="8636676" cy="613533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Reykjavík control area – international traffic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CB2BEF-CB90-458F-8FF1-726362FBE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4096701"/>
              </p:ext>
            </p:extLst>
          </p:nvPr>
        </p:nvGraphicFramePr>
        <p:xfrm>
          <a:off x="474662" y="1044575"/>
          <a:ext cx="805013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3765373"/>
      </p:ext>
    </p:extLst>
  </p:cSld>
  <p:clrMapOvr>
    <a:masterClrMapping/>
  </p:clrMapOvr>
</p:sld>
</file>

<file path=ppt/theme/theme1.xml><?xml version="1.0" encoding="utf-8"?>
<a:theme xmlns:a="http://schemas.openxmlformats.org/drawingml/2006/main" name="Isavia forsíður">
  <a:themeElements>
    <a:clrScheme name="Custom 5">
      <a:dk1>
        <a:srgbClr val="272727"/>
      </a:dk1>
      <a:lt1>
        <a:srgbClr val="FFFFFF"/>
      </a:lt1>
      <a:dk2>
        <a:srgbClr val="272727"/>
      </a:dk2>
      <a:lt2>
        <a:srgbClr val="FFFFFE"/>
      </a:lt2>
      <a:accent1>
        <a:srgbClr val="E65500"/>
      </a:accent1>
      <a:accent2>
        <a:srgbClr val="F0C80A"/>
      </a:accent2>
      <a:accent3>
        <a:srgbClr val="4396A7"/>
      </a:accent3>
      <a:accent4>
        <a:srgbClr val="655277"/>
      </a:accent4>
      <a:accent5>
        <a:srgbClr val="E4E4DA"/>
      </a:accent5>
      <a:accent6>
        <a:srgbClr val="323232"/>
      </a:accent6>
      <a:hlink>
        <a:srgbClr val="005587"/>
      </a:hlink>
      <a:folHlink>
        <a:srgbClr val="025586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 fontScale="77500" lnSpcReduction="20000"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síðuglæra.pptx" id="{3686A5E9-936B-4F5C-B6E9-71D16E1E3C93}" vid="{93915499-A1CD-432D-BC3B-565C8ADFC5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5F6D63591BE47A36564DB78B2DACF" ma:contentTypeVersion="6" ma:contentTypeDescription="Create a new document." ma:contentTypeScope="" ma:versionID="4220b57a222f86060807e00f35955788">
  <xsd:schema xmlns:xsd="http://www.w3.org/2001/XMLSchema" xmlns:xs="http://www.w3.org/2001/XMLSchema" xmlns:p="http://schemas.microsoft.com/office/2006/metadata/properties" xmlns:ns2="a7858182-832b-405b-aa1d-319174dae4a6" xmlns:ns3="540502ad-e2ea-49e0-837d-f664c5657004" targetNamespace="http://schemas.microsoft.com/office/2006/metadata/properties" ma:root="true" ma:fieldsID="222c112278cbdf3824d5e9e8ac9ee20a" ns2:_="" ns3:_="">
    <xsd:import namespace="a7858182-832b-405b-aa1d-319174dae4a6"/>
    <xsd:import namespace="540502ad-e2ea-49e0-837d-f664c5657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8182-832b-405b-aa1d-319174dae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502ad-e2ea-49e0-837d-f664c5657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3CCCC1-4E42-4493-A13B-809AEEBE5C1B}">
  <ds:schemaRefs>
    <ds:schemaRef ds:uri="540502ad-e2ea-49e0-837d-f664c5657004"/>
    <ds:schemaRef ds:uri="a7858182-832b-405b-aa1d-319174dae4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E66680-1615-401F-BA31-A03C506C26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F796A7-575E-4BE6-8FB3-8F16C829B913}">
  <ds:schemaRefs>
    <ds:schemaRef ds:uri="http://purl.org/dc/elements/1.1/"/>
    <ds:schemaRef ds:uri="http://schemas.microsoft.com/office/2006/metadata/properties"/>
    <ds:schemaRef ds:uri="http://purl.org/dc/terms/"/>
    <ds:schemaRef ds:uri="a7858182-832b-405b-aa1d-319174dae4a6"/>
    <ds:schemaRef ds:uri="540502ad-e2ea-49e0-837d-f664c56570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7128</TotalTime>
  <Words>207</Words>
  <Application>Microsoft Office PowerPoint</Application>
  <PresentationFormat>Sýnt á skjá (16:9)</PresentationFormat>
  <Paragraphs>50</Paragraphs>
  <Slides>25</Slides>
  <Notes>20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1</vt:i4>
      </vt:variant>
      <vt:variant>
        <vt:lpstr>Skyggnutitlar</vt:lpstr>
      </vt:variant>
      <vt:variant>
        <vt:i4>25</vt:i4>
      </vt:variant>
    </vt:vector>
  </HeadingPairs>
  <TitlesOfParts>
    <vt:vector size="29" baseType="lpstr">
      <vt:lpstr>Arial</vt:lpstr>
      <vt:lpstr>ArialMT</vt:lpstr>
      <vt:lpstr>Calibri</vt:lpstr>
      <vt:lpstr>Isavia forsíður</vt:lpstr>
      <vt:lpstr>Isavia – atc fact file</vt:lpstr>
      <vt:lpstr>International  traffic</vt:lpstr>
      <vt:lpstr>Reykjavík control area – international traffic</vt:lpstr>
      <vt:lpstr>Reykjavik control area – international traffic</vt:lpstr>
      <vt:lpstr>Reykjavík control area – international traffic</vt:lpstr>
      <vt:lpstr>Reykjavík control area – international traffic</vt:lpstr>
      <vt:lpstr>Reykjavik control area – international traffic</vt:lpstr>
      <vt:lpstr>Reykjavík control area – international traffic</vt:lpstr>
      <vt:lpstr>Reykjavík control area – international traffic</vt:lpstr>
      <vt:lpstr>Reykjavík control area – Int. traffic - City pairs 2024</vt:lpstr>
      <vt:lpstr>Reykjavík control area – Int. traffic     A/C Types 2024</vt:lpstr>
      <vt:lpstr>Reykjavík control area – international traffic</vt:lpstr>
      <vt:lpstr>Reykjavík control area – international traffic 2024</vt:lpstr>
      <vt:lpstr>Reykjavík control area – international traffic 2024</vt:lpstr>
      <vt:lpstr>Reykjavík control area – international traffic 2024</vt:lpstr>
      <vt:lpstr>Reykjavík control area – international traffic 2024</vt:lpstr>
      <vt:lpstr>Reykjavík control area – international traffic 2024</vt:lpstr>
      <vt:lpstr>Reykjavik control area – int. traffic to and from BIKF</vt:lpstr>
      <vt:lpstr>Reykjavik control area – international traffic  </vt:lpstr>
      <vt:lpstr>Domestic  traffic</vt:lpstr>
      <vt:lpstr>Reykjavík control area – domestic traffic</vt:lpstr>
      <vt:lpstr>Reykjavík control area – domestic traffic</vt:lpstr>
      <vt:lpstr>Reykjavík control area – domestic traffic</vt:lpstr>
      <vt:lpstr>Reykjavík control area – domestic traffic</vt:lpstr>
      <vt:lpstr>Reykjavik control area – dom.traffic city pairs 2024</vt:lpstr>
    </vt:vector>
  </TitlesOfParts>
  <Manager/>
  <Company>Isavia ohf.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Forsíðuglæra</dc:title>
  <dc:subject/>
  <dc:creator>Gunnar K. Sigurðsson</dc:creator>
  <cp:keywords/>
  <dc:description/>
  <cp:lastModifiedBy>Guðný Unnur Jökulsdóttir</cp:lastModifiedBy>
  <cp:revision>15</cp:revision>
  <dcterms:created xsi:type="dcterms:W3CDTF">2018-12-11T09:37:32Z</dcterms:created>
  <dcterms:modified xsi:type="dcterms:W3CDTF">2025-01-22T10:00:30Z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0x010100AE15F6D63591BE47A36564DB78B2DACF</vt:lpwstr>
  </property>
</Properties>
</file>